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5" autoAdjust="0"/>
    <p:restoredTop sz="94660"/>
  </p:normalViewPr>
  <p:slideViewPr>
    <p:cSldViewPr snapToGrid="0">
      <p:cViewPr>
        <p:scale>
          <a:sx n="122" d="100"/>
          <a:sy n="122" d="100"/>
        </p:scale>
        <p:origin x="196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20E16-1FF7-4566-AA2D-A700D60165F3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7BCD7-4E44-42B5-876E-21BCA4A84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186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20E16-1FF7-4566-AA2D-A700D60165F3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7BCD7-4E44-42B5-876E-21BCA4A84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15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20E16-1FF7-4566-AA2D-A700D60165F3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7BCD7-4E44-42B5-876E-21BCA4A84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050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20E16-1FF7-4566-AA2D-A700D60165F3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7BCD7-4E44-42B5-876E-21BCA4A84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46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20E16-1FF7-4566-AA2D-A700D60165F3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7BCD7-4E44-42B5-876E-21BCA4A84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655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20E16-1FF7-4566-AA2D-A700D60165F3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7BCD7-4E44-42B5-876E-21BCA4A84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410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20E16-1FF7-4566-AA2D-A700D60165F3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7BCD7-4E44-42B5-876E-21BCA4A84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09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20E16-1FF7-4566-AA2D-A700D60165F3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7BCD7-4E44-42B5-876E-21BCA4A84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1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20E16-1FF7-4566-AA2D-A700D60165F3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7BCD7-4E44-42B5-876E-21BCA4A84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07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20E16-1FF7-4566-AA2D-A700D60165F3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7BCD7-4E44-42B5-876E-21BCA4A84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63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20E16-1FF7-4566-AA2D-A700D60165F3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7BCD7-4E44-42B5-876E-21BCA4A84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18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20E16-1FF7-4566-AA2D-A700D60165F3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7BCD7-4E44-42B5-876E-21BCA4A84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680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6C5533-2BB0-43EB-96B7-4E316B8C2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94420" y="0"/>
            <a:ext cx="103328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484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Bolland, Drake</dc:creator>
  <cp:lastModifiedBy>Bolland, Drake</cp:lastModifiedBy>
  <cp:revision>1</cp:revision>
  <dcterms:created xsi:type="dcterms:W3CDTF">2018-09-04T18:15:58Z</dcterms:created>
  <dcterms:modified xsi:type="dcterms:W3CDTF">2018-09-04T18:18:52Z</dcterms:modified>
</cp:coreProperties>
</file>