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Lst>
  <p:sldSz cy="5143500" cx="9144000"/>
  <p:notesSz cx="6858000" cy="9144000"/>
  <p:embeddedFontLst>
    <p:embeddedFont>
      <p:font typeface="Roboto"/>
      <p:regular r:id="rId32"/>
      <p:bold r:id="rId33"/>
      <p:italic r:id="rId34"/>
      <p:boldItalic r:id="rId35"/>
    </p:embeddedFont>
    <p:embeddedFont>
      <p:font typeface="Saira"/>
      <p:regular r:id="rId36"/>
      <p:bold r:id="rId37"/>
    </p:embeddedFont>
    <p:embeddedFont>
      <p:font typeface="Merriweather"/>
      <p:regular r:id="rId38"/>
      <p:bold r:id="rId39"/>
      <p:italic r:id="rId40"/>
      <p:boldItalic r:id="rId41"/>
    </p:embeddedFont>
    <p:embeddedFont>
      <p:font typeface="Questrial"/>
      <p:regular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84">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1" name="Chaise Farrar"/>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EBA122FF-E73F-4E0B-9F19-1FDF50AF7B79}">
  <a:tblStyle styleId="{EBA122FF-E73F-4E0B-9F19-1FDF50AF7B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84"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erriweather-italic.fntdata"/><Relationship Id="rId20" Type="http://schemas.openxmlformats.org/officeDocument/2006/relationships/slide" Target="slides/slide13.xml"/><Relationship Id="rId42" Type="http://schemas.openxmlformats.org/officeDocument/2006/relationships/font" Target="fonts/Questrial-regular.fntdata"/><Relationship Id="rId41" Type="http://schemas.openxmlformats.org/officeDocument/2006/relationships/font" Target="fonts/Merriweather-boldItalic.fntdata"/><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5" Type="http://schemas.openxmlformats.org/officeDocument/2006/relationships/commentAuthors" Target="commentAuthors.xml"/><Relationship Id="rId6" Type="http://schemas.openxmlformats.org/officeDocument/2006/relationships/slideMaster" Target="slideMasters/slideMaster1.xml"/><Relationship Id="rId29" Type="http://schemas.openxmlformats.org/officeDocument/2006/relationships/slide" Target="slides/slide2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11" Type="http://schemas.openxmlformats.org/officeDocument/2006/relationships/slide" Target="slides/slide4.xml"/><Relationship Id="rId33" Type="http://schemas.openxmlformats.org/officeDocument/2006/relationships/font" Target="fonts/Roboto-bold.fntdata"/><Relationship Id="rId10" Type="http://schemas.openxmlformats.org/officeDocument/2006/relationships/slide" Target="slides/slide3.xml"/><Relationship Id="rId32" Type="http://schemas.openxmlformats.org/officeDocument/2006/relationships/font" Target="fonts/Roboto-regular.fntdata"/><Relationship Id="rId13" Type="http://schemas.openxmlformats.org/officeDocument/2006/relationships/slide" Target="slides/slide6.xml"/><Relationship Id="rId35" Type="http://schemas.openxmlformats.org/officeDocument/2006/relationships/font" Target="fonts/Roboto-boldItalic.fntdata"/><Relationship Id="rId12" Type="http://schemas.openxmlformats.org/officeDocument/2006/relationships/slide" Target="slides/slide5.xml"/><Relationship Id="rId34" Type="http://schemas.openxmlformats.org/officeDocument/2006/relationships/font" Target="fonts/Roboto-italic.fntdata"/><Relationship Id="rId15" Type="http://schemas.openxmlformats.org/officeDocument/2006/relationships/slide" Target="slides/slide8.xml"/><Relationship Id="rId37" Type="http://schemas.openxmlformats.org/officeDocument/2006/relationships/font" Target="fonts/Saira-bold.fntdata"/><Relationship Id="rId14" Type="http://schemas.openxmlformats.org/officeDocument/2006/relationships/slide" Target="slides/slide7.xml"/><Relationship Id="rId36" Type="http://schemas.openxmlformats.org/officeDocument/2006/relationships/font" Target="fonts/Saira-regular.fntdata"/><Relationship Id="rId17" Type="http://schemas.openxmlformats.org/officeDocument/2006/relationships/slide" Target="slides/slide10.xml"/><Relationship Id="rId39" Type="http://schemas.openxmlformats.org/officeDocument/2006/relationships/font" Target="fonts/Merriweather-bold.fntdata"/><Relationship Id="rId16" Type="http://schemas.openxmlformats.org/officeDocument/2006/relationships/slide" Target="slides/slide9.xml"/><Relationship Id="rId38" Type="http://schemas.openxmlformats.org/officeDocument/2006/relationships/font" Target="fonts/Merriweather-regular.fntdata"/><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9-04-17T17:07:30.461">
    <p:pos x="196" y="315"/>
    <p:text>replace this</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9"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g4379d9a02c_4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4379d9a02c_4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a:t>
            </a:r>
            <a:r>
              <a:rPr lang="en"/>
              <a:t>Mobile</a:t>
            </a:r>
            <a:r>
              <a:rPr lang="en"/>
              <a:t>. To begin...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497338520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497338520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g5252fdaec2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5252fdaec2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5252fdaec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5252fdaec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g4973385205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4973385205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Google Shape;168;g46fec9e6f9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46fec9e6f9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 </a:t>
            </a:r>
            <a:endParaRPr/>
          </a:p>
          <a:p>
            <a:pPr indent="0" lvl="0" marL="0" rtl="0" algn="l">
              <a:spcBef>
                <a:spcPts val="0"/>
              </a:spcBef>
              <a:spcAft>
                <a:spcPts val="0"/>
              </a:spcAft>
              <a:buNone/>
            </a:pPr>
            <a:r>
              <a:rPr lang="en"/>
              <a:t>For Design 2 we decided to continue to use the same model heating element used in the design 1 prototype. For more </a:t>
            </a:r>
            <a:r>
              <a:rPr lang="en"/>
              <a:t>efficient</a:t>
            </a:r>
            <a:r>
              <a:rPr lang="en"/>
              <a:t> heat transfer from that element we will not be using the black iron piping used in design 1. We discovered that the black iron piping was too think and as a result, was absorbing much of the heat that could be delivered to the roasting chamber. In design 2 we decided to used thinner metal piping made out of steel which provides more </a:t>
            </a:r>
            <a:r>
              <a:rPr lang="en"/>
              <a:t>efficient</a:t>
            </a:r>
            <a:r>
              <a:rPr lang="en"/>
              <a:t> heat transfer and therefore allows a more beans to be roasted.</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56a019ae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56a019ae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 </a:t>
            </a:r>
            <a:endParaRPr/>
          </a:p>
          <a:p>
            <a:pPr indent="0" lvl="0" marL="0" rtl="0" algn="l">
              <a:spcBef>
                <a:spcPts val="0"/>
              </a:spcBef>
              <a:spcAft>
                <a:spcPts val="0"/>
              </a:spcAft>
              <a:buNone/>
            </a:pPr>
            <a:r>
              <a:rPr lang="en"/>
              <a:t>For Design 2 we decided to continue to use the same model heating element used in the design 1 prototype. For more efficient heat transfer from that element we will not be using the black iron piping used in design 1. We discovered that the black iron piping was too think and as a result, was absorbing much of the heat that could be delivered to the roasting chamber. In design 2 we decided to used thinner metal piping made out of steel which provides more efficient heat transfer and therefore allows a more beans to be roasted.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47eb080cdb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47eb080cdb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-PCB designed to replace breadboard </a:t>
            </a:r>
            <a:endParaRPr/>
          </a:p>
          <a:p>
            <a:pPr indent="0" lvl="0" marL="0" rtl="0" algn="l">
              <a:spcBef>
                <a:spcPts val="0"/>
              </a:spcBef>
              <a:spcAft>
                <a:spcPts val="0"/>
              </a:spcAft>
              <a:buNone/>
            </a:pPr>
            <a:r>
              <a:rPr lang="en"/>
              <a:t>-interfaces directly to dev board for easy </a:t>
            </a:r>
            <a:r>
              <a:rPr lang="en"/>
              <a:t>troubleshooting</a:t>
            </a:r>
            <a:endParaRPr/>
          </a:p>
          <a:p>
            <a:pPr indent="0" lvl="0" marL="0" rtl="0" algn="l">
              <a:spcBef>
                <a:spcPts val="0"/>
              </a:spcBef>
              <a:spcAft>
                <a:spcPts val="0"/>
              </a:spcAft>
              <a:buNone/>
            </a:pPr>
            <a:r>
              <a:rPr lang="en"/>
              <a:t>-built in power regulation for 12V to 3.3V</a:t>
            </a:r>
            <a:endParaRPr/>
          </a:p>
          <a:p>
            <a:pPr indent="0" lvl="0" marL="0" rtl="0" algn="l">
              <a:spcBef>
                <a:spcPts val="0"/>
              </a:spcBef>
              <a:spcAft>
                <a:spcPts val="0"/>
              </a:spcAft>
              <a:buNone/>
            </a:pPr>
            <a:r>
              <a:rPr lang="en"/>
              <a:t>-Fan driver also added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7eb080cd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47eb080cd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g47eb080cd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4" name="Google Shape;204;g47eb080cd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Our current smartphone app allows the user to view roast details during a roast, choose from 3 roast profiles, and manually control the fan or heating element power. We plan to revamp this a little and add in the ability to create a custom roast from scratch.</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252fdaec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252fdaec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Looking past senior design, here are some mockups of a V2 of the app with a complete redesign. This will allow the user to select from many pre-defined roasts and customize them to their liking, as well as create their own roasts.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g4372dac3c7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 name="Google Shape;70;g4372dac3c7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Everyone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497099d8cd_3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497099d8cd_3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Set temp in red is closely matched by bean temp (matching defined roast profile)</a:t>
            </a:r>
            <a:endParaRPr/>
          </a:p>
          <a:p>
            <a:pPr indent="-298450" lvl="0" marL="457200" rtl="0" algn="l">
              <a:spcBef>
                <a:spcPts val="0"/>
              </a:spcBef>
              <a:spcAft>
                <a:spcPts val="0"/>
              </a:spcAft>
              <a:buSzPts val="1100"/>
              <a:buChar char="●"/>
            </a:pPr>
            <a:r>
              <a:rPr lang="en"/>
              <a:t>Rate of rise is the goal of a manual machine as local roaster</a:t>
            </a:r>
            <a:endParaRPr/>
          </a:p>
          <a:p>
            <a:pPr indent="-298450" lvl="0" marL="457200" rtl="0" algn="l">
              <a:spcBef>
                <a:spcPts val="0"/>
              </a:spcBef>
              <a:spcAft>
                <a:spcPts val="0"/>
              </a:spcAft>
              <a:buSzPts val="1100"/>
              <a:buChar char="●"/>
            </a:pPr>
            <a:r>
              <a:rPr lang="en"/>
              <a:t>Computer control results in a smooth rate of rise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56a019ae8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56a019ae8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g56a019ae83_0_7:notes"/>
          <p:cNvSpPr/>
          <p:nvPr>
            <p:ph idx="2" type="sldImg"/>
          </p:nvPr>
        </p:nvSpPr>
        <p:spPr>
          <a:xfrm>
            <a:off x="-634700" y="685800"/>
            <a:ext cx="8127900" cy="3429000"/>
          </a:xfrm>
          <a:custGeom>
            <a:rect b="b" l="l" r="r" t="t"/>
            <a:pathLst>
              <a:path extrusionOk="0" h="120000" w="120000">
                <a:moveTo>
                  <a:pt x="0" y="0"/>
                </a:moveTo>
                <a:lnTo>
                  <a:pt x="120000" y="0"/>
                </a:lnTo>
                <a:lnTo>
                  <a:pt x="120000" y="120000"/>
                </a:lnTo>
                <a:lnTo>
                  <a:pt x="0" y="120000"/>
                </a:lnTo>
                <a:close/>
              </a:path>
            </a:pathLst>
          </a:custGeom>
        </p:spPr>
      </p:sp>
      <p:sp>
        <p:nvSpPr>
          <p:cNvPr id="240" name="Google Shape;240;g56a019ae8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47fe8a35c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47fe8a35c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 name="Shape 250"/>
        <p:cNvGrpSpPr/>
        <p:nvPr/>
      </p:nvGrpSpPr>
      <p:grpSpPr>
        <a:xfrm>
          <a:off x="0" y="0"/>
          <a:ext cx="0" cy="0"/>
          <a:chOff x="0" y="0"/>
          <a:chExt cx="0" cy="0"/>
        </a:xfrm>
      </p:grpSpPr>
      <p:sp>
        <p:nvSpPr>
          <p:cNvPr id="251" name="Google Shape;251;g47eb080cd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47eb080cd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Hello, Thank you for being here today. We are IntelliRoast and we have been graciously sponsored by Kopis Mobile. To begin...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 name="Shape 83"/>
        <p:cNvGrpSpPr/>
        <p:nvPr/>
      </p:nvGrpSpPr>
      <p:grpSpPr>
        <a:xfrm>
          <a:off x="0" y="0"/>
          <a:ext cx="0" cy="0"/>
          <a:chOff x="0" y="0"/>
          <a:chExt cx="0" cy="0"/>
        </a:xfrm>
      </p:grpSpPr>
      <p:sp>
        <p:nvSpPr>
          <p:cNvPr id="84" name="Google Shape;84;g4372dac3c7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4372dac3c7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rPr lang="en"/>
              <a:t>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 Power system stability, protection and control</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g4372dac3c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4372dac3c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Chaise</a:t>
            </a:r>
            <a:endParaRPr/>
          </a:p>
          <a:p>
            <a:pPr indent="0" lvl="0" marL="0" rtl="0" algn="l">
              <a:spcBef>
                <a:spcPts val="0"/>
              </a:spcBef>
              <a:spcAft>
                <a:spcPts val="0"/>
              </a:spcAft>
              <a:buNone/>
            </a:pPr>
            <a:r>
              <a:rPr lang="en"/>
              <a:t>So what is the problem IntelliRoast addresses? It starts with brands like these. They have allowed coffee to become one of the most popular beverages in the world, at a cost. The coffee they provide is low grade, over roasted, and stale, in most cases, by many months. This in contrast to buying coffee from local roasters who provide high quality, fresh roasted coffee. This coffee though comes with a premium price that many can’t justify.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372dac3c7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372dac3c7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Becca</a:t>
            </a:r>
            <a:endParaRPr/>
          </a:p>
          <a:p>
            <a:pPr indent="0" lvl="0" marL="0" rtl="0" algn="l">
              <a:spcBef>
                <a:spcPts val="0"/>
              </a:spcBef>
              <a:spcAft>
                <a:spcPts val="0"/>
              </a:spcAft>
              <a:buNone/>
            </a:pPr>
            <a:r>
              <a:rPr lang="en"/>
              <a:t>Roasting your own beans at home is a way of solving this coffee nightmare. By roasting at home, beans are insured to be fresh and roasted to the profile a user wants every time. IntelliRoast is a household kitchen appliance that does just that. It interfaces with an app allowing the user to pick their roasting profile and have a hands free roasting experience at home. To do this we have outlined some constraints on our design.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4372dac3c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4372dac3c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4372dac3c7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4372dac3c7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Noah</a:t>
            </a:r>
            <a:endParaRPr/>
          </a:p>
          <a:p>
            <a:pPr indent="0" lvl="0" marL="0" rtl="0" algn="l">
              <a:spcBef>
                <a:spcPts val="0"/>
              </a:spcBef>
              <a:spcAft>
                <a:spcPts val="0"/>
              </a:spcAft>
              <a:buNone/>
            </a:pPr>
            <a:r>
              <a:rPr lang="en"/>
              <a:t>IntelliRoast will also need to meet some practical constraints. The device will cost less than $500. There are some similar products already on the market, but those start at $1600, so we wanted to choose a price to allow the everyday consumer to </a:t>
            </a:r>
            <a:r>
              <a:rPr lang="en"/>
              <a:t>buy this for their home</a:t>
            </a:r>
            <a:r>
              <a:rPr lang="en"/>
              <a:t>. Also, IntelliRoast will roast coffee without the user having to step in during the process. They just start the roast and IntelliRoast does the rest. This is a key feature, since even the industrial roasters manually control temperatures and roast times for each roast. Additionally, users can use a smartphone app to choose different roasts and view roast progress. Our final practical constraint is chaff collection. Chaff is a paper like substance that flakes off of the coffee beans during the roast, and it is both a nuisance to the consumer and a fire hazard, so IntelliRoast must collect the chaff and keep it separate from the roasted beans.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4372dac3c7_4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4372dac3c7_4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JR</a:t>
            </a:r>
            <a:endParaRPr/>
          </a:p>
          <a:p>
            <a:pPr indent="0" lvl="0" marL="0" rtl="0" algn="l">
              <a:spcBef>
                <a:spcPts val="0"/>
              </a:spcBef>
              <a:spcAft>
                <a:spcPts val="0"/>
              </a:spcAft>
              <a:buNone/>
            </a:pPr>
            <a:r>
              <a:rPr lang="en"/>
              <a:t>On top of our established constraints, these are the engineering standards IntelliRoast will comply. The ASTM standards establish upper temperature limits where the device transitions from “safe to touch” to “first degree burn risk.” The defined standard is 70 C, which is higher than our established 60 C constraint. This was designed  to further protect the user from burns.</a:t>
            </a:r>
            <a:endParaRPr/>
          </a:p>
          <a:p>
            <a:pPr indent="0" lvl="0" marL="0" rtl="0" algn="l">
              <a:spcBef>
                <a:spcPts val="0"/>
              </a:spcBef>
              <a:spcAft>
                <a:spcPts val="0"/>
              </a:spcAft>
              <a:buNone/>
            </a:pPr>
            <a:r>
              <a:rPr lang="en"/>
              <a:t>The IEC standards define a device’s protection from solid objects and water, which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47f6346e45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47f6346e45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Drake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rgbClr val="656F58"/>
        </a:solidFill>
      </p:bgPr>
    </p:bg>
    <p:spTree>
      <p:nvGrpSpPr>
        <p:cNvPr id="9" name="Shape 9"/>
        <p:cNvGrpSpPr/>
        <p:nvPr/>
      </p:nvGrpSpPr>
      <p:grpSpPr>
        <a:xfrm>
          <a:off x="0" y="0"/>
          <a:ext cx="0" cy="0"/>
          <a:chOff x="0" y="0"/>
          <a:chExt cx="0" cy="0"/>
        </a:xfrm>
      </p:grpSpPr>
      <p:sp>
        <p:nvSpPr>
          <p:cNvPr id="10" name="Google Shape;10;p2"/>
          <p:cNvSpPr/>
          <p:nvPr/>
        </p:nvSpPr>
        <p:spPr>
          <a:xfrm>
            <a:off x="-125" y="0"/>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1" name="Google Shape;11;p2"/>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2" name="Google Shape;12;p2"/>
          <p:cNvSpPr txBox="1"/>
          <p:nvPr>
            <p:ph type="ctr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3" name="Google Shape;13;p2"/>
          <p:cNvSpPr txBox="1"/>
          <p:nvPr>
            <p:ph idx="1" type="subTitle"/>
          </p:nvPr>
        </p:nvSpPr>
        <p:spPr>
          <a:xfrm>
            <a:off x="311700" y="1878560"/>
            <a:ext cx="4242600" cy="7383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lt2"/>
              </a:buClr>
              <a:buSzPts val="1600"/>
              <a:buNone/>
              <a:defRPr sz="1600">
                <a:solidFill>
                  <a:schemeClr val="lt2"/>
                </a:solidFill>
              </a:defRPr>
            </a:lvl1pPr>
            <a:lvl2pPr lvl="1">
              <a:lnSpc>
                <a:spcPct val="100000"/>
              </a:lnSpc>
              <a:spcBef>
                <a:spcPts val="0"/>
              </a:spcBef>
              <a:spcAft>
                <a:spcPts val="0"/>
              </a:spcAft>
              <a:buClr>
                <a:schemeClr val="lt2"/>
              </a:buClr>
              <a:buSzPts val="1600"/>
              <a:buNone/>
              <a:defRPr sz="1600">
                <a:solidFill>
                  <a:schemeClr val="lt2"/>
                </a:solidFill>
              </a:defRPr>
            </a:lvl2pPr>
            <a:lvl3pPr lvl="2">
              <a:lnSpc>
                <a:spcPct val="100000"/>
              </a:lnSpc>
              <a:spcBef>
                <a:spcPts val="0"/>
              </a:spcBef>
              <a:spcAft>
                <a:spcPts val="0"/>
              </a:spcAft>
              <a:buClr>
                <a:schemeClr val="lt2"/>
              </a:buClr>
              <a:buSzPts val="1600"/>
              <a:buNone/>
              <a:defRPr sz="1600">
                <a:solidFill>
                  <a:schemeClr val="lt2"/>
                </a:solidFill>
              </a:defRPr>
            </a:lvl3pPr>
            <a:lvl4pPr lvl="3">
              <a:lnSpc>
                <a:spcPct val="100000"/>
              </a:lnSpc>
              <a:spcBef>
                <a:spcPts val="0"/>
              </a:spcBef>
              <a:spcAft>
                <a:spcPts val="0"/>
              </a:spcAft>
              <a:buClr>
                <a:schemeClr val="lt2"/>
              </a:buClr>
              <a:buSzPts val="1600"/>
              <a:buNone/>
              <a:defRPr sz="1600">
                <a:solidFill>
                  <a:schemeClr val="lt2"/>
                </a:solidFill>
              </a:defRPr>
            </a:lvl4pPr>
            <a:lvl5pPr lvl="4">
              <a:lnSpc>
                <a:spcPct val="100000"/>
              </a:lnSpc>
              <a:spcBef>
                <a:spcPts val="0"/>
              </a:spcBef>
              <a:spcAft>
                <a:spcPts val="0"/>
              </a:spcAft>
              <a:buClr>
                <a:schemeClr val="lt2"/>
              </a:buClr>
              <a:buSzPts val="1600"/>
              <a:buNone/>
              <a:defRPr sz="1600">
                <a:solidFill>
                  <a:schemeClr val="lt2"/>
                </a:solidFill>
              </a:defRPr>
            </a:lvl5pPr>
            <a:lvl6pPr lvl="5">
              <a:lnSpc>
                <a:spcPct val="100000"/>
              </a:lnSpc>
              <a:spcBef>
                <a:spcPts val="0"/>
              </a:spcBef>
              <a:spcAft>
                <a:spcPts val="0"/>
              </a:spcAft>
              <a:buClr>
                <a:schemeClr val="lt2"/>
              </a:buClr>
              <a:buSzPts val="1600"/>
              <a:buNone/>
              <a:defRPr sz="1600">
                <a:solidFill>
                  <a:schemeClr val="lt2"/>
                </a:solidFill>
              </a:defRPr>
            </a:lvl6pPr>
            <a:lvl7pPr lvl="6">
              <a:lnSpc>
                <a:spcPct val="100000"/>
              </a:lnSpc>
              <a:spcBef>
                <a:spcPts val="0"/>
              </a:spcBef>
              <a:spcAft>
                <a:spcPts val="0"/>
              </a:spcAft>
              <a:buClr>
                <a:schemeClr val="lt2"/>
              </a:buClr>
              <a:buSzPts val="1600"/>
              <a:buNone/>
              <a:defRPr sz="1600">
                <a:solidFill>
                  <a:schemeClr val="lt2"/>
                </a:solidFill>
              </a:defRPr>
            </a:lvl7pPr>
            <a:lvl8pPr lvl="7">
              <a:lnSpc>
                <a:spcPct val="100000"/>
              </a:lnSpc>
              <a:spcBef>
                <a:spcPts val="0"/>
              </a:spcBef>
              <a:spcAft>
                <a:spcPts val="0"/>
              </a:spcAft>
              <a:buClr>
                <a:schemeClr val="lt2"/>
              </a:buClr>
              <a:buSzPts val="1600"/>
              <a:buNone/>
              <a:defRPr sz="1600">
                <a:solidFill>
                  <a:schemeClr val="lt2"/>
                </a:solidFill>
              </a:defRPr>
            </a:lvl8pPr>
            <a:lvl9pPr lvl="8">
              <a:lnSpc>
                <a:spcPct val="100000"/>
              </a:lnSpc>
              <a:spcBef>
                <a:spcPts val="0"/>
              </a:spcBef>
              <a:spcAft>
                <a:spcPts val="0"/>
              </a:spcAft>
              <a:buClr>
                <a:schemeClr val="lt2"/>
              </a:buClr>
              <a:buSzPts val="1600"/>
              <a:buNone/>
              <a:defRPr sz="1600">
                <a:solidFill>
                  <a:schemeClr val="lt2"/>
                </a:solidFill>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rgbClr val="656F58"/>
        </a:solidFill>
      </p:bgPr>
    </p:bg>
    <p:spTree>
      <p:nvGrpSpPr>
        <p:cNvPr id="55" name="Shape 55"/>
        <p:cNvGrpSpPr/>
        <p:nvPr/>
      </p:nvGrpSpPr>
      <p:grpSpPr>
        <a:xfrm>
          <a:off x="0" y="0"/>
          <a:ext cx="0" cy="0"/>
          <a:chOff x="0" y="0"/>
          <a:chExt cx="0" cy="0"/>
        </a:xfrm>
      </p:grpSpPr>
      <p:sp>
        <p:nvSpPr>
          <p:cNvPr id="56" name="Google Shape;56;p11"/>
          <p:cNvSpPr txBox="1"/>
          <p:nvPr>
            <p:ph hasCustomPrompt="1" type="title"/>
          </p:nvPr>
        </p:nvSpPr>
        <p:spPr>
          <a:xfrm>
            <a:off x="311750" y="831175"/>
            <a:ext cx="5334900" cy="1244700"/>
          </a:xfrm>
          <a:prstGeom prst="rect">
            <a:avLst/>
          </a:prstGeom>
        </p:spPr>
        <p:txBody>
          <a:bodyPr anchorCtr="0" anchor="b" bIns="91425" lIns="91425" spcFirstLastPara="1" rIns="91425" wrap="square" tIns="91425"/>
          <a:lstStyle>
            <a:lvl1pPr lvl="0">
              <a:spcBef>
                <a:spcPts val="0"/>
              </a:spcBef>
              <a:spcAft>
                <a:spcPts val="0"/>
              </a:spcAft>
              <a:buClr>
                <a:schemeClr val="lt1"/>
              </a:buClr>
              <a:buSzPts val="10000"/>
              <a:buNone/>
              <a:defRPr sz="10000">
                <a:solidFill>
                  <a:schemeClr val="lt1"/>
                </a:solidFill>
              </a:defRPr>
            </a:lvl1pPr>
            <a:lvl2pPr lvl="1">
              <a:spcBef>
                <a:spcPts val="0"/>
              </a:spcBef>
              <a:spcAft>
                <a:spcPts val="0"/>
              </a:spcAft>
              <a:buClr>
                <a:schemeClr val="lt1"/>
              </a:buClr>
              <a:buSzPts val="10000"/>
              <a:buNone/>
              <a:defRPr sz="10000">
                <a:solidFill>
                  <a:schemeClr val="lt1"/>
                </a:solidFill>
              </a:defRPr>
            </a:lvl2pPr>
            <a:lvl3pPr lvl="2">
              <a:spcBef>
                <a:spcPts val="0"/>
              </a:spcBef>
              <a:spcAft>
                <a:spcPts val="0"/>
              </a:spcAft>
              <a:buClr>
                <a:schemeClr val="lt1"/>
              </a:buClr>
              <a:buSzPts val="10000"/>
              <a:buNone/>
              <a:defRPr sz="10000">
                <a:solidFill>
                  <a:schemeClr val="lt1"/>
                </a:solidFill>
              </a:defRPr>
            </a:lvl3pPr>
            <a:lvl4pPr lvl="3">
              <a:spcBef>
                <a:spcPts val="0"/>
              </a:spcBef>
              <a:spcAft>
                <a:spcPts val="0"/>
              </a:spcAft>
              <a:buClr>
                <a:schemeClr val="lt1"/>
              </a:buClr>
              <a:buSzPts val="10000"/>
              <a:buNone/>
              <a:defRPr sz="10000">
                <a:solidFill>
                  <a:schemeClr val="lt1"/>
                </a:solidFill>
              </a:defRPr>
            </a:lvl4pPr>
            <a:lvl5pPr lvl="4">
              <a:spcBef>
                <a:spcPts val="0"/>
              </a:spcBef>
              <a:spcAft>
                <a:spcPts val="0"/>
              </a:spcAft>
              <a:buClr>
                <a:schemeClr val="lt1"/>
              </a:buClr>
              <a:buSzPts val="10000"/>
              <a:buNone/>
              <a:defRPr sz="10000">
                <a:solidFill>
                  <a:schemeClr val="lt1"/>
                </a:solidFill>
              </a:defRPr>
            </a:lvl5pPr>
            <a:lvl6pPr lvl="5">
              <a:spcBef>
                <a:spcPts val="0"/>
              </a:spcBef>
              <a:spcAft>
                <a:spcPts val="0"/>
              </a:spcAft>
              <a:buClr>
                <a:schemeClr val="lt1"/>
              </a:buClr>
              <a:buSzPts val="10000"/>
              <a:buNone/>
              <a:defRPr sz="10000">
                <a:solidFill>
                  <a:schemeClr val="lt1"/>
                </a:solidFill>
              </a:defRPr>
            </a:lvl6pPr>
            <a:lvl7pPr lvl="6">
              <a:spcBef>
                <a:spcPts val="0"/>
              </a:spcBef>
              <a:spcAft>
                <a:spcPts val="0"/>
              </a:spcAft>
              <a:buClr>
                <a:schemeClr val="lt1"/>
              </a:buClr>
              <a:buSzPts val="10000"/>
              <a:buNone/>
              <a:defRPr sz="10000">
                <a:solidFill>
                  <a:schemeClr val="lt1"/>
                </a:solidFill>
              </a:defRPr>
            </a:lvl7pPr>
            <a:lvl8pPr lvl="7">
              <a:spcBef>
                <a:spcPts val="0"/>
              </a:spcBef>
              <a:spcAft>
                <a:spcPts val="0"/>
              </a:spcAft>
              <a:buClr>
                <a:schemeClr val="lt1"/>
              </a:buClr>
              <a:buSzPts val="10000"/>
              <a:buNone/>
              <a:defRPr sz="10000">
                <a:solidFill>
                  <a:schemeClr val="lt1"/>
                </a:solidFill>
              </a:defRPr>
            </a:lvl8pPr>
            <a:lvl9pPr lvl="8">
              <a:spcBef>
                <a:spcPts val="0"/>
              </a:spcBef>
              <a:spcAft>
                <a:spcPts val="0"/>
              </a:spcAft>
              <a:buClr>
                <a:schemeClr val="lt1"/>
              </a:buClr>
              <a:buSzPts val="10000"/>
              <a:buNone/>
              <a:defRPr sz="10000">
                <a:solidFill>
                  <a:schemeClr val="lt1"/>
                </a:solidFill>
              </a:defRPr>
            </a:lvl9pPr>
          </a:lstStyle>
          <a:p>
            <a:r>
              <a:t>xx%</a:t>
            </a:r>
          </a:p>
        </p:txBody>
      </p:sp>
      <p:sp>
        <p:nvSpPr>
          <p:cNvPr id="57" name="Google Shape;57;p11"/>
          <p:cNvSpPr txBox="1"/>
          <p:nvPr>
            <p:ph idx="1" type="body"/>
          </p:nvPr>
        </p:nvSpPr>
        <p:spPr>
          <a:xfrm>
            <a:off x="311700" y="2121425"/>
            <a:ext cx="5334900" cy="9426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58" name="Google Shape;58;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9" name="Shape 59"/>
        <p:cNvGrpSpPr/>
        <p:nvPr/>
      </p:nvGrpSpPr>
      <p:grpSpPr>
        <a:xfrm>
          <a:off x="0" y="0"/>
          <a:ext cx="0" cy="0"/>
          <a:chOff x="0" y="0"/>
          <a:chExt cx="0" cy="0"/>
        </a:xfrm>
      </p:grpSpPr>
      <p:sp>
        <p:nvSpPr>
          <p:cNvPr id="60" name="Google Shape;60;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rgbClr val="656F58"/>
        </a:solidFill>
      </p:bgPr>
    </p:bg>
    <p:spTree>
      <p:nvGrpSpPr>
        <p:cNvPr id="15" name="Shape 15"/>
        <p:cNvGrpSpPr/>
        <p:nvPr/>
      </p:nvGrpSpPr>
      <p:grpSpPr>
        <a:xfrm>
          <a:off x="0" y="0"/>
          <a:ext cx="0" cy="0"/>
          <a:chOff x="0" y="0"/>
          <a:chExt cx="0" cy="0"/>
        </a:xfrm>
      </p:grpSpPr>
      <p:sp>
        <p:nvSpPr>
          <p:cNvPr id="16" name="Google Shape;16;p3"/>
          <p:cNvSpPr/>
          <p:nvPr/>
        </p:nvSpPr>
        <p:spPr>
          <a:xfrm>
            <a:off x="0" y="48099"/>
            <a:ext cx="9144250" cy="4398100"/>
          </a:xfrm>
          <a:custGeom>
            <a:rect b="b" l="l" r="r" t="t"/>
            <a:pathLst>
              <a:path extrusionOk="0" h="175924" w="365770">
                <a:moveTo>
                  <a:pt x="0" y="0"/>
                </a:moveTo>
                <a:lnTo>
                  <a:pt x="365770" y="0"/>
                </a:lnTo>
                <a:lnTo>
                  <a:pt x="365760" y="70914"/>
                </a:lnTo>
                <a:lnTo>
                  <a:pt x="0" y="175924"/>
                </a:lnTo>
                <a:close/>
              </a:path>
            </a:pathLst>
          </a:custGeom>
          <a:solidFill>
            <a:schemeClr val="lt1"/>
          </a:solidFill>
          <a:ln>
            <a:noFill/>
          </a:ln>
        </p:spPr>
      </p:sp>
      <p:sp>
        <p:nvSpPr>
          <p:cNvPr id="17" name="Google Shape;17;p3"/>
          <p:cNvSpPr/>
          <p:nvPr/>
        </p:nvSpPr>
        <p:spPr>
          <a:xfrm>
            <a:off x="0" y="0"/>
            <a:ext cx="9144250" cy="4398100"/>
          </a:xfrm>
          <a:custGeom>
            <a:rect b="b" l="l" r="r" t="t"/>
            <a:pathLst>
              <a:path extrusionOk="0" h="175924" w="365770">
                <a:moveTo>
                  <a:pt x="0" y="0"/>
                </a:moveTo>
                <a:lnTo>
                  <a:pt x="365770" y="0"/>
                </a:lnTo>
                <a:lnTo>
                  <a:pt x="365760" y="70914"/>
                </a:lnTo>
                <a:lnTo>
                  <a:pt x="0" y="175924"/>
                </a:lnTo>
                <a:close/>
              </a:path>
            </a:pathLst>
          </a:custGeom>
          <a:solidFill>
            <a:schemeClr val="accent3"/>
          </a:solidFill>
          <a:ln>
            <a:noFill/>
          </a:ln>
        </p:spPr>
      </p:sp>
      <p:sp>
        <p:nvSpPr>
          <p:cNvPr id="18" name="Google Shape;18;p3"/>
          <p:cNvSpPr txBox="1"/>
          <p:nvPr>
            <p:ph type="title"/>
          </p:nvPr>
        </p:nvSpPr>
        <p:spPr>
          <a:xfrm>
            <a:off x="311700" y="539725"/>
            <a:ext cx="8520600" cy="1282500"/>
          </a:xfrm>
          <a:prstGeom prst="rect">
            <a:avLst/>
          </a:prstGeom>
        </p:spPr>
        <p:txBody>
          <a:bodyPr anchorCtr="0" anchor="t"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9" name="Google Shape;19;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bg>
      <p:bgPr>
        <a:solidFill>
          <a:schemeClr val="accent3"/>
        </a:solidFill>
      </p:bgPr>
    </p:bg>
    <p:spTree>
      <p:nvGrpSpPr>
        <p:cNvPr id="20" name="Shape 20"/>
        <p:cNvGrpSpPr/>
        <p:nvPr/>
      </p:nvGrpSpPr>
      <p:grpSpPr>
        <a:xfrm>
          <a:off x="0" y="0"/>
          <a:ext cx="0" cy="0"/>
          <a:chOff x="0" y="0"/>
          <a:chExt cx="0" cy="0"/>
        </a:xfrm>
      </p:grpSpPr>
      <p:sp>
        <p:nvSpPr>
          <p:cNvPr id="21" name="Google Shape;21;p4"/>
          <p:cNvSpPr/>
          <p:nvPr/>
        </p:nvSpPr>
        <p:spPr>
          <a:xfrm>
            <a:off x="0" y="0"/>
            <a:ext cx="43140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0" y="44125"/>
            <a:ext cx="4313625" cy="4399375"/>
          </a:xfrm>
          <a:custGeom>
            <a:rect b="b" l="l" r="r" t="t"/>
            <a:pathLst>
              <a:path extrusionOk="0" h="175975" w="172545">
                <a:moveTo>
                  <a:pt x="0" y="157"/>
                </a:moveTo>
                <a:lnTo>
                  <a:pt x="172419" y="0"/>
                </a:lnTo>
                <a:lnTo>
                  <a:pt x="172545" y="126541"/>
                </a:lnTo>
                <a:lnTo>
                  <a:pt x="0" y="175975"/>
                </a:lnTo>
                <a:close/>
              </a:path>
            </a:pathLst>
          </a:custGeom>
          <a:solidFill>
            <a:schemeClr val="accent2"/>
          </a:solidFill>
          <a:ln>
            <a:noFill/>
          </a:ln>
        </p:spPr>
      </p:sp>
      <p:sp>
        <p:nvSpPr>
          <p:cNvPr id="23" name="Google Shape;23;p4"/>
          <p:cNvSpPr/>
          <p:nvPr/>
        </p:nvSpPr>
        <p:spPr>
          <a:xfrm>
            <a:off x="-125" y="0"/>
            <a:ext cx="4316900" cy="4395600"/>
          </a:xfrm>
          <a:custGeom>
            <a:rect b="b" l="l" r="r" t="t"/>
            <a:pathLst>
              <a:path extrusionOk="0" h="175824" w="172676">
                <a:moveTo>
                  <a:pt x="0" y="6"/>
                </a:moveTo>
                <a:lnTo>
                  <a:pt x="172676" y="0"/>
                </a:lnTo>
                <a:lnTo>
                  <a:pt x="172562" y="126442"/>
                </a:lnTo>
                <a:lnTo>
                  <a:pt x="0" y="175824"/>
                </a:lnTo>
                <a:close/>
              </a:path>
            </a:pathLst>
          </a:custGeom>
          <a:solidFill>
            <a:srgbClr val="656F58"/>
          </a:solidFill>
          <a:ln>
            <a:noFill/>
          </a:ln>
        </p:spPr>
      </p:sp>
      <p:sp>
        <p:nvSpPr>
          <p:cNvPr id="24" name="Google Shape;24;p4"/>
          <p:cNvSpPr txBox="1"/>
          <p:nvPr>
            <p:ph type="title"/>
          </p:nvPr>
        </p:nvSpPr>
        <p:spPr>
          <a:xfrm>
            <a:off x="311725" y="500925"/>
            <a:ext cx="3706500" cy="25089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25" name="Google Shape;25;p4"/>
          <p:cNvSpPr txBox="1"/>
          <p:nvPr>
            <p:ph idx="1" type="body"/>
          </p:nvPr>
        </p:nvSpPr>
        <p:spPr>
          <a:xfrm>
            <a:off x="4644675" y="500925"/>
            <a:ext cx="4166400" cy="40986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26" name="Google Shape;26;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bg>
      <p:bgPr>
        <a:solidFill>
          <a:schemeClr val="accent3"/>
        </a:solidFill>
      </p:bgPr>
    </p:bg>
    <p:spTree>
      <p:nvGrpSpPr>
        <p:cNvPr id="27" name="Shape 27"/>
        <p:cNvGrpSpPr/>
        <p:nvPr/>
      </p:nvGrpSpPr>
      <p:grpSpPr>
        <a:xfrm>
          <a:off x="0" y="0"/>
          <a:ext cx="0" cy="0"/>
          <a:chOff x="0" y="0"/>
          <a:chExt cx="0" cy="0"/>
        </a:xfrm>
      </p:grpSpPr>
      <p:sp>
        <p:nvSpPr>
          <p:cNvPr id="28" name="Google Shape;28;p5"/>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5"/>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0" name="Google Shape;30;p5"/>
          <p:cNvSpPr txBox="1"/>
          <p:nvPr>
            <p:ph idx="1" type="body"/>
          </p:nvPr>
        </p:nvSpPr>
        <p:spPr>
          <a:xfrm>
            <a:off x="3117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1" name="Google Shape;31;p5"/>
          <p:cNvSpPr txBox="1"/>
          <p:nvPr>
            <p:ph idx="2" type="body"/>
          </p:nvPr>
        </p:nvSpPr>
        <p:spPr>
          <a:xfrm>
            <a:off x="4832400" y="1505700"/>
            <a:ext cx="3999900" cy="30762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bg>
      <p:bgPr>
        <a:solidFill>
          <a:schemeClr val="accent3"/>
        </a:solidFill>
      </p:bgPr>
    </p:bg>
    <p:spTree>
      <p:nvGrpSpPr>
        <p:cNvPr id="33" name="Shape 33"/>
        <p:cNvGrpSpPr/>
        <p:nvPr/>
      </p:nvGrpSpPr>
      <p:grpSpPr>
        <a:xfrm>
          <a:off x="0" y="0"/>
          <a:ext cx="0" cy="0"/>
          <a:chOff x="0" y="0"/>
          <a:chExt cx="0" cy="0"/>
        </a:xfrm>
      </p:grpSpPr>
      <p:sp>
        <p:nvSpPr>
          <p:cNvPr id="34" name="Google Shape;34;p6"/>
          <p:cNvSpPr/>
          <p:nvPr/>
        </p:nvSpPr>
        <p:spPr>
          <a:xfrm>
            <a:off x="0" y="0"/>
            <a:ext cx="9144000" cy="12771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6"/>
          <p:cNvSpPr txBox="1"/>
          <p:nvPr>
            <p:ph type="title"/>
          </p:nvPr>
        </p:nvSpPr>
        <p:spPr>
          <a:xfrm>
            <a:off x="311725" y="500925"/>
            <a:ext cx="8520600" cy="6237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7" name="Shape 37"/>
        <p:cNvGrpSpPr/>
        <p:nvPr/>
      </p:nvGrpSpPr>
      <p:grpSpPr>
        <a:xfrm>
          <a:off x="0" y="0"/>
          <a:ext cx="0" cy="0"/>
          <a:chOff x="0" y="0"/>
          <a:chExt cx="0" cy="0"/>
        </a:xfrm>
      </p:grpSpPr>
      <p:sp>
        <p:nvSpPr>
          <p:cNvPr id="38" name="Google Shape;38;p7"/>
          <p:cNvSpPr/>
          <p:nvPr/>
        </p:nvSpPr>
        <p:spPr>
          <a:xfrm>
            <a:off x="0" y="0"/>
            <a:ext cx="37644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311725" y="500925"/>
            <a:ext cx="3127500" cy="18291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0" name="Google Shape;40;p7"/>
          <p:cNvSpPr txBox="1"/>
          <p:nvPr>
            <p:ph idx="1" type="body"/>
          </p:nvPr>
        </p:nvSpPr>
        <p:spPr>
          <a:xfrm>
            <a:off x="311700" y="2390650"/>
            <a:ext cx="3127500" cy="2298000"/>
          </a:xfrm>
          <a:prstGeom prst="rect">
            <a:avLst/>
          </a:prstGeom>
        </p:spPr>
        <p:txBody>
          <a:bodyPr anchorCtr="0" anchor="t" bIns="91425" lIns="91425" spcFirstLastPara="1" rIns="91425" wrap="square" tIns="91425"/>
          <a:lstStyle>
            <a:lvl1pPr indent="-381000" lvl="0" marL="457200">
              <a:spcBef>
                <a:spcPts val="0"/>
              </a:spcBef>
              <a:spcAft>
                <a:spcPts val="0"/>
              </a:spcAft>
              <a:buClr>
                <a:schemeClr val="accent2"/>
              </a:buClr>
              <a:buSzPts val="2400"/>
              <a:buChar char="●"/>
              <a:defRPr>
                <a:solidFill>
                  <a:schemeClr val="accent2"/>
                </a:solidFill>
              </a:defRPr>
            </a:lvl1pPr>
            <a:lvl2pPr indent="-381000" lvl="1" marL="914400">
              <a:spcBef>
                <a:spcPts val="1600"/>
              </a:spcBef>
              <a:spcAft>
                <a:spcPts val="0"/>
              </a:spcAft>
              <a:buClr>
                <a:schemeClr val="accent2"/>
              </a:buClr>
              <a:buSzPts val="2400"/>
              <a:buChar char="○"/>
              <a:defRPr>
                <a:solidFill>
                  <a:schemeClr val="accent2"/>
                </a:solidFill>
              </a:defRPr>
            </a:lvl2pPr>
            <a:lvl3pPr indent="-381000" lvl="2" marL="1371600">
              <a:spcBef>
                <a:spcPts val="1600"/>
              </a:spcBef>
              <a:spcAft>
                <a:spcPts val="0"/>
              </a:spcAft>
              <a:buClr>
                <a:schemeClr val="accent2"/>
              </a:buClr>
              <a:buSzPts val="2400"/>
              <a:buChar char="■"/>
              <a:defRPr>
                <a:solidFill>
                  <a:schemeClr val="accent2"/>
                </a:solidFill>
              </a:defRPr>
            </a:lvl3pPr>
            <a:lvl4pPr indent="-381000" lvl="3" marL="1828800">
              <a:spcBef>
                <a:spcPts val="1600"/>
              </a:spcBef>
              <a:spcAft>
                <a:spcPts val="0"/>
              </a:spcAft>
              <a:buClr>
                <a:schemeClr val="accent2"/>
              </a:buClr>
              <a:buSzPts val="2400"/>
              <a:buChar char="●"/>
              <a:defRPr>
                <a:solidFill>
                  <a:schemeClr val="accent2"/>
                </a:solidFill>
              </a:defRPr>
            </a:lvl4pPr>
            <a:lvl5pPr indent="-381000" lvl="4" marL="2286000">
              <a:spcBef>
                <a:spcPts val="1600"/>
              </a:spcBef>
              <a:spcAft>
                <a:spcPts val="0"/>
              </a:spcAft>
              <a:buClr>
                <a:schemeClr val="accent2"/>
              </a:buClr>
              <a:buSzPts val="2400"/>
              <a:buChar char="○"/>
              <a:defRPr>
                <a:solidFill>
                  <a:schemeClr val="accent2"/>
                </a:solidFill>
              </a:defRPr>
            </a:lvl5pPr>
            <a:lvl6pPr indent="-381000" lvl="5" marL="2743200">
              <a:spcBef>
                <a:spcPts val="1600"/>
              </a:spcBef>
              <a:spcAft>
                <a:spcPts val="0"/>
              </a:spcAft>
              <a:buClr>
                <a:schemeClr val="accent2"/>
              </a:buClr>
              <a:buSzPts val="2400"/>
              <a:buChar char="■"/>
              <a:defRPr>
                <a:solidFill>
                  <a:schemeClr val="accent2"/>
                </a:solidFill>
              </a:defRPr>
            </a:lvl6pPr>
            <a:lvl7pPr indent="-381000" lvl="6" marL="3200400">
              <a:spcBef>
                <a:spcPts val="1600"/>
              </a:spcBef>
              <a:spcAft>
                <a:spcPts val="0"/>
              </a:spcAft>
              <a:buClr>
                <a:schemeClr val="accent2"/>
              </a:buClr>
              <a:buSzPts val="2400"/>
              <a:buChar char="●"/>
              <a:defRPr>
                <a:solidFill>
                  <a:schemeClr val="accent2"/>
                </a:solidFill>
              </a:defRPr>
            </a:lvl7pPr>
            <a:lvl8pPr indent="-381000" lvl="7" marL="3657600">
              <a:spcBef>
                <a:spcPts val="1600"/>
              </a:spcBef>
              <a:spcAft>
                <a:spcPts val="0"/>
              </a:spcAft>
              <a:buClr>
                <a:schemeClr val="accent2"/>
              </a:buClr>
              <a:buSzPts val="2400"/>
              <a:buChar char="○"/>
              <a:defRPr>
                <a:solidFill>
                  <a:schemeClr val="accent2"/>
                </a:solidFill>
              </a:defRPr>
            </a:lvl8pPr>
            <a:lvl9pPr indent="-381000" lvl="8" marL="4114800">
              <a:spcBef>
                <a:spcPts val="1600"/>
              </a:spcBef>
              <a:spcAft>
                <a:spcPts val="1600"/>
              </a:spcAft>
              <a:buClr>
                <a:schemeClr val="accent2"/>
              </a:buClr>
              <a:buSzPts val="2400"/>
              <a:buChar char="■"/>
              <a:defRPr>
                <a:solidFill>
                  <a:schemeClr val="accent2"/>
                </a:solidFill>
              </a:defRPr>
            </a:lvl9pPr>
          </a:lstStyle>
          <a:p/>
        </p:txBody>
      </p:sp>
      <p:sp>
        <p:nvSpPr>
          <p:cNvPr id="41" name="Google Shape;4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3"/>
        </a:solidFill>
      </p:bgPr>
    </p:bg>
    <p:spTree>
      <p:nvGrpSpPr>
        <p:cNvPr id="42" name="Shape 42"/>
        <p:cNvGrpSpPr/>
        <p:nvPr/>
      </p:nvGrpSpPr>
      <p:grpSpPr>
        <a:xfrm>
          <a:off x="0" y="0"/>
          <a:ext cx="0" cy="0"/>
          <a:chOff x="0" y="0"/>
          <a:chExt cx="0" cy="0"/>
        </a:xfrm>
      </p:grpSpPr>
      <p:sp>
        <p:nvSpPr>
          <p:cNvPr id="43" name="Google Shape;43;p8"/>
          <p:cNvSpPr txBox="1"/>
          <p:nvPr>
            <p:ph type="title"/>
          </p:nvPr>
        </p:nvSpPr>
        <p:spPr>
          <a:xfrm>
            <a:off x="311675" y="798600"/>
            <a:ext cx="6247800" cy="3546300"/>
          </a:xfrm>
          <a:prstGeom prst="rect">
            <a:avLst/>
          </a:prstGeom>
        </p:spPr>
        <p:txBody>
          <a:bodyPr anchorCtr="0" anchor="ctr" bIns="91425" lIns="91425" spcFirstLastPara="1" rIns="91425" wrap="square" tIns="91425"/>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44" name="Google Shape;4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a:off x="0" y="0"/>
            <a:ext cx="3366600" cy="51435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txBox="1"/>
          <p:nvPr>
            <p:ph type="title"/>
          </p:nvPr>
        </p:nvSpPr>
        <p:spPr>
          <a:xfrm>
            <a:off x="311300" y="500925"/>
            <a:ext cx="2678400" cy="2049600"/>
          </a:xfrm>
          <a:prstGeom prst="rect">
            <a:avLst/>
          </a:prstGeom>
        </p:spPr>
        <p:txBody>
          <a:bodyPr anchorCtr="0" anchor="t" bIns="91425" lIns="91425" spcFirstLastPara="1" rIns="91425" wrap="square" tIns="91425"/>
          <a:lstStyle>
            <a:lvl1pPr lvl="0">
              <a:spcBef>
                <a:spcPts val="0"/>
              </a:spcBef>
              <a:spcAft>
                <a:spcPts val="0"/>
              </a:spcAft>
              <a:buClr>
                <a:schemeClr val="lt1"/>
              </a:buClr>
              <a:buSzPts val="3600"/>
              <a:buNone/>
              <a:defRPr>
                <a:solidFill>
                  <a:schemeClr val="lt1"/>
                </a:solidFill>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p:txBody>
      </p:sp>
      <p:sp>
        <p:nvSpPr>
          <p:cNvPr id="48" name="Google Shape;48;p9"/>
          <p:cNvSpPr txBox="1"/>
          <p:nvPr>
            <p:ph idx="1" type="subTitle"/>
          </p:nvPr>
        </p:nvSpPr>
        <p:spPr>
          <a:xfrm>
            <a:off x="304800" y="2626725"/>
            <a:ext cx="2678400" cy="9267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1600"/>
              <a:buNone/>
              <a:defRPr sz="1600">
                <a:solidFill>
                  <a:schemeClr val="accent2"/>
                </a:solidFill>
              </a:defRPr>
            </a:lvl1pPr>
            <a:lvl2pPr lvl="1">
              <a:lnSpc>
                <a:spcPct val="100000"/>
              </a:lnSpc>
              <a:spcBef>
                <a:spcPts val="0"/>
              </a:spcBef>
              <a:spcAft>
                <a:spcPts val="0"/>
              </a:spcAft>
              <a:buClr>
                <a:schemeClr val="accent2"/>
              </a:buClr>
              <a:buSzPts val="1600"/>
              <a:buNone/>
              <a:defRPr sz="1600">
                <a:solidFill>
                  <a:schemeClr val="accent2"/>
                </a:solidFill>
              </a:defRPr>
            </a:lvl2pPr>
            <a:lvl3pPr lvl="2">
              <a:lnSpc>
                <a:spcPct val="100000"/>
              </a:lnSpc>
              <a:spcBef>
                <a:spcPts val="0"/>
              </a:spcBef>
              <a:spcAft>
                <a:spcPts val="0"/>
              </a:spcAft>
              <a:buClr>
                <a:schemeClr val="accent2"/>
              </a:buClr>
              <a:buSzPts val="1600"/>
              <a:buNone/>
              <a:defRPr sz="1600">
                <a:solidFill>
                  <a:schemeClr val="accent2"/>
                </a:solidFill>
              </a:defRPr>
            </a:lvl3pPr>
            <a:lvl4pPr lvl="3">
              <a:lnSpc>
                <a:spcPct val="100000"/>
              </a:lnSpc>
              <a:spcBef>
                <a:spcPts val="0"/>
              </a:spcBef>
              <a:spcAft>
                <a:spcPts val="0"/>
              </a:spcAft>
              <a:buClr>
                <a:schemeClr val="accent2"/>
              </a:buClr>
              <a:buSzPts val="1600"/>
              <a:buNone/>
              <a:defRPr sz="1600">
                <a:solidFill>
                  <a:schemeClr val="accent2"/>
                </a:solidFill>
              </a:defRPr>
            </a:lvl4pPr>
            <a:lvl5pPr lvl="4">
              <a:lnSpc>
                <a:spcPct val="100000"/>
              </a:lnSpc>
              <a:spcBef>
                <a:spcPts val="0"/>
              </a:spcBef>
              <a:spcAft>
                <a:spcPts val="0"/>
              </a:spcAft>
              <a:buClr>
                <a:schemeClr val="accent2"/>
              </a:buClr>
              <a:buSzPts val="1600"/>
              <a:buNone/>
              <a:defRPr sz="1600">
                <a:solidFill>
                  <a:schemeClr val="accent2"/>
                </a:solidFill>
              </a:defRPr>
            </a:lvl5pPr>
            <a:lvl6pPr lvl="5">
              <a:lnSpc>
                <a:spcPct val="100000"/>
              </a:lnSpc>
              <a:spcBef>
                <a:spcPts val="0"/>
              </a:spcBef>
              <a:spcAft>
                <a:spcPts val="0"/>
              </a:spcAft>
              <a:buClr>
                <a:schemeClr val="accent2"/>
              </a:buClr>
              <a:buSzPts val="1600"/>
              <a:buNone/>
              <a:defRPr sz="1600">
                <a:solidFill>
                  <a:schemeClr val="accent2"/>
                </a:solidFill>
              </a:defRPr>
            </a:lvl6pPr>
            <a:lvl7pPr lvl="6">
              <a:lnSpc>
                <a:spcPct val="100000"/>
              </a:lnSpc>
              <a:spcBef>
                <a:spcPts val="0"/>
              </a:spcBef>
              <a:spcAft>
                <a:spcPts val="0"/>
              </a:spcAft>
              <a:buClr>
                <a:schemeClr val="accent2"/>
              </a:buClr>
              <a:buSzPts val="1600"/>
              <a:buNone/>
              <a:defRPr sz="1600">
                <a:solidFill>
                  <a:schemeClr val="accent2"/>
                </a:solidFill>
              </a:defRPr>
            </a:lvl7pPr>
            <a:lvl8pPr lvl="7">
              <a:lnSpc>
                <a:spcPct val="100000"/>
              </a:lnSpc>
              <a:spcBef>
                <a:spcPts val="0"/>
              </a:spcBef>
              <a:spcAft>
                <a:spcPts val="0"/>
              </a:spcAft>
              <a:buClr>
                <a:schemeClr val="accent2"/>
              </a:buClr>
              <a:buSzPts val="1600"/>
              <a:buNone/>
              <a:defRPr sz="1600">
                <a:solidFill>
                  <a:schemeClr val="accent2"/>
                </a:solidFill>
              </a:defRPr>
            </a:lvl8pPr>
            <a:lvl9pPr lvl="8">
              <a:lnSpc>
                <a:spcPct val="100000"/>
              </a:lnSpc>
              <a:spcBef>
                <a:spcPts val="0"/>
              </a:spcBef>
              <a:spcAft>
                <a:spcPts val="0"/>
              </a:spcAft>
              <a:buClr>
                <a:schemeClr val="accent2"/>
              </a:buClr>
              <a:buSzPts val="1600"/>
              <a:buNone/>
              <a:defRPr sz="1600">
                <a:solidFill>
                  <a:schemeClr val="accent2"/>
                </a:solidFill>
              </a:defRPr>
            </a:lvl9pPr>
          </a:lstStyle>
          <a:p/>
        </p:txBody>
      </p:sp>
      <p:sp>
        <p:nvSpPr>
          <p:cNvPr id="49" name="Google Shape;49;p9"/>
          <p:cNvSpPr txBox="1"/>
          <p:nvPr>
            <p:ph idx="2" type="body"/>
          </p:nvPr>
        </p:nvSpPr>
        <p:spPr>
          <a:xfrm>
            <a:off x="3784200" y="500925"/>
            <a:ext cx="5048700" cy="4111500"/>
          </a:xfrm>
          <a:prstGeom prst="rect">
            <a:avLst/>
          </a:prstGeom>
        </p:spPr>
        <p:txBody>
          <a:bodyPr anchorCtr="0" anchor="t" bIns="91425" lIns="91425" spcFirstLastPara="1" rIns="91425" wrap="square" tIns="91425"/>
          <a:lstStyle>
            <a:lvl1pPr indent="-381000" lvl="0" marL="457200">
              <a:spcBef>
                <a:spcPts val="0"/>
              </a:spcBef>
              <a:spcAft>
                <a:spcPts val="0"/>
              </a:spcAft>
              <a:buSzPts val="2400"/>
              <a:buChar char="●"/>
              <a:defRPr/>
            </a:lvl1pPr>
            <a:lvl2pPr indent="-381000" lvl="1" marL="914400">
              <a:spcBef>
                <a:spcPts val="1600"/>
              </a:spcBef>
              <a:spcAft>
                <a:spcPts val="0"/>
              </a:spcAft>
              <a:buSzPts val="2400"/>
              <a:buChar char="○"/>
              <a:defRPr/>
            </a:lvl2pPr>
            <a:lvl3pPr indent="-381000" lvl="2" marL="1371600">
              <a:spcBef>
                <a:spcPts val="1600"/>
              </a:spcBef>
              <a:spcAft>
                <a:spcPts val="0"/>
              </a:spcAft>
              <a:buSzPts val="2400"/>
              <a:buChar char="■"/>
              <a:defRPr/>
            </a:lvl3pPr>
            <a:lvl4pPr indent="-381000" lvl="3" marL="1828800">
              <a:spcBef>
                <a:spcPts val="1600"/>
              </a:spcBef>
              <a:spcAft>
                <a:spcPts val="0"/>
              </a:spcAft>
              <a:buSzPts val="2400"/>
              <a:buChar char="●"/>
              <a:defRPr/>
            </a:lvl4pPr>
            <a:lvl5pPr indent="-381000" lvl="4" marL="2286000">
              <a:spcBef>
                <a:spcPts val="1600"/>
              </a:spcBef>
              <a:spcAft>
                <a:spcPts val="0"/>
              </a:spcAft>
              <a:buSzPts val="2400"/>
              <a:buChar char="○"/>
              <a:defRPr/>
            </a:lvl5pPr>
            <a:lvl6pPr indent="-381000" lvl="5" marL="2743200">
              <a:spcBef>
                <a:spcPts val="1600"/>
              </a:spcBef>
              <a:spcAft>
                <a:spcPts val="0"/>
              </a:spcAft>
              <a:buSzPts val="2400"/>
              <a:buChar char="■"/>
              <a:defRPr/>
            </a:lvl6pPr>
            <a:lvl7pPr indent="-381000" lvl="6" marL="3200400">
              <a:spcBef>
                <a:spcPts val="1600"/>
              </a:spcBef>
              <a:spcAft>
                <a:spcPts val="0"/>
              </a:spcAft>
              <a:buSzPts val="2400"/>
              <a:buChar char="●"/>
              <a:defRPr/>
            </a:lvl7pPr>
            <a:lvl8pPr indent="-381000" lvl="7" marL="3657600">
              <a:spcBef>
                <a:spcPts val="1600"/>
              </a:spcBef>
              <a:spcAft>
                <a:spcPts val="0"/>
              </a:spcAft>
              <a:buSzPts val="2400"/>
              <a:buChar char="○"/>
              <a:defRPr/>
            </a:lvl8pPr>
            <a:lvl9pPr indent="-381000" lvl="8" marL="4114800">
              <a:spcBef>
                <a:spcPts val="1600"/>
              </a:spcBef>
              <a:spcAft>
                <a:spcPts val="1600"/>
              </a:spcAft>
              <a:buSzPts val="2400"/>
              <a:buChar char="■"/>
              <a:defRPr/>
            </a:lvl9pPr>
          </a:lstStyle>
          <a:p/>
        </p:txBody>
      </p:sp>
      <p:sp>
        <p:nvSpPr>
          <p:cNvPr id="50" name="Google Shape;5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1" name="Shape 51"/>
        <p:cNvGrpSpPr/>
        <p:nvPr/>
      </p:nvGrpSpPr>
      <p:grpSpPr>
        <a:xfrm>
          <a:off x="0" y="0"/>
          <a:ext cx="0" cy="0"/>
          <a:chOff x="0" y="0"/>
          <a:chExt cx="0" cy="0"/>
        </a:xfrm>
      </p:grpSpPr>
      <p:sp>
        <p:nvSpPr>
          <p:cNvPr id="52" name="Google Shape;52;p10"/>
          <p:cNvSpPr/>
          <p:nvPr/>
        </p:nvSpPr>
        <p:spPr>
          <a:xfrm>
            <a:off x="0" y="4369000"/>
            <a:ext cx="9144000" cy="774300"/>
          </a:xfrm>
          <a:prstGeom prst="rect">
            <a:avLst/>
          </a:prstGeom>
          <a:solidFill>
            <a:srgbClr val="656F5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0"/>
          <p:cNvSpPr txBox="1"/>
          <p:nvPr>
            <p:ph idx="1" type="body"/>
          </p:nvPr>
        </p:nvSpPr>
        <p:spPr>
          <a:xfrm>
            <a:off x="311700" y="4521400"/>
            <a:ext cx="7979400" cy="4605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Clr>
                <a:schemeClr val="lt1"/>
              </a:buClr>
              <a:buSzPts val="2400"/>
              <a:buFont typeface="Merriweather"/>
              <a:buNone/>
              <a:defRPr>
                <a:solidFill>
                  <a:schemeClr val="lt1"/>
                </a:solidFill>
                <a:latin typeface="Merriweather"/>
                <a:ea typeface="Merriweather"/>
                <a:cs typeface="Merriweather"/>
                <a:sym typeface="Merriweather"/>
              </a:defRPr>
            </a:lvl1pPr>
          </a:lstStyle>
          <a:p/>
        </p:txBody>
      </p:sp>
      <p:sp>
        <p:nvSpPr>
          <p:cNvPr id="54" name="Google Shape;54;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radigm">
    <p:bg>
      <p:bgPr>
        <a:solidFill>
          <a:schemeClr val="accent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lgn="ctr">
              <a:spcBef>
                <a:spcPts val="0"/>
              </a:spcBef>
              <a:spcAft>
                <a:spcPts val="0"/>
              </a:spcAft>
              <a:buClr>
                <a:schemeClr val="accent1"/>
              </a:buClr>
              <a:buSzPts val="3600"/>
              <a:buFont typeface="Merriweather"/>
              <a:buNone/>
              <a:defRPr sz="3600">
                <a:solidFill>
                  <a:schemeClr val="accent1"/>
                </a:solidFill>
                <a:latin typeface="Merriweather"/>
                <a:ea typeface="Merriweather"/>
                <a:cs typeface="Merriweather"/>
                <a:sym typeface="Merriweather"/>
              </a:defRPr>
            </a:lvl1pPr>
            <a:lvl2pPr lvl="1">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2pPr>
            <a:lvl3pPr lvl="2">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3pPr>
            <a:lvl4pPr lvl="3">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4pPr>
            <a:lvl5pPr lvl="4">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5pPr>
            <a:lvl6pPr lvl="5">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6pPr>
            <a:lvl7pPr lvl="6">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7pPr>
            <a:lvl8pPr lvl="7">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8pPr>
            <a:lvl9pPr lvl="8">
              <a:spcBef>
                <a:spcPts val="0"/>
              </a:spcBef>
              <a:spcAft>
                <a:spcPts val="0"/>
              </a:spcAft>
              <a:buClr>
                <a:schemeClr val="accent1"/>
              </a:buClr>
              <a:buSzPts val="2800"/>
              <a:buFont typeface="Merriweather"/>
              <a:buNone/>
              <a:defRPr sz="2800">
                <a:solidFill>
                  <a:schemeClr val="accent1"/>
                </a:solidFill>
                <a:latin typeface="Merriweather"/>
                <a:ea typeface="Merriweather"/>
                <a:cs typeface="Merriweather"/>
                <a:sym typeface="Merriweather"/>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81000" lvl="0" marL="457200">
              <a:lnSpc>
                <a:spcPct val="150000"/>
              </a:lnSpc>
              <a:spcBef>
                <a:spcPts val="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1pPr>
            <a:lvl2pPr indent="-381000" lvl="1" marL="914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2pPr>
            <a:lvl3pPr indent="-381000" lvl="2" marL="1371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3pPr>
            <a:lvl4pPr indent="-381000" lvl="3" marL="18288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4pPr>
            <a:lvl5pPr indent="-381000" lvl="4" marL="22860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5pPr>
            <a:lvl6pPr indent="-381000" lvl="5" marL="27432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6pPr>
            <a:lvl7pPr indent="-381000" lvl="6" marL="32004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7pPr>
            <a:lvl8pPr indent="-381000" lvl="7" marL="3657600">
              <a:lnSpc>
                <a:spcPct val="150000"/>
              </a:lnSpc>
              <a:spcBef>
                <a:spcPts val="1600"/>
              </a:spcBef>
              <a:spcAft>
                <a:spcPts val="0"/>
              </a:spcAft>
              <a:buClr>
                <a:schemeClr val="dk2"/>
              </a:buClr>
              <a:buSzPts val="2400"/>
              <a:buFont typeface="Questrial"/>
              <a:buChar char="○"/>
              <a:defRPr sz="2400">
                <a:solidFill>
                  <a:schemeClr val="dk2"/>
                </a:solidFill>
                <a:latin typeface="Questrial"/>
                <a:ea typeface="Questrial"/>
                <a:cs typeface="Questrial"/>
                <a:sym typeface="Questrial"/>
              </a:defRPr>
            </a:lvl8pPr>
            <a:lvl9pPr indent="-381000" lvl="8" marL="4114800">
              <a:lnSpc>
                <a:spcPct val="150000"/>
              </a:lnSpc>
              <a:spcBef>
                <a:spcPts val="1600"/>
              </a:spcBef>
              <a:spcAft>
                <a:spcPts val="1600"/>
              </a:spcAft>
              <a:buClr>
                <a:schemeClr val="dk2"/>
              </a:buClr>
              <a:buSzPts val="2400"/>
              <a:buFont typeface="Questrial"/>
              <a:buChar char="■"/>
              <a:defRPr sz="2400">
                <a:solidFill>
                  <a:schemeClr val="dk2"/>
                </a:solidFill>
                <a:latin typeface="Questrial"/>
                <a:ea typeface="Questrial"/>
                <a:cs typeface="Questrial"/>
                <a:sym typeface="Quest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Roboto"/>
                <a:ea typeface="Roboto"/>
                <a:cs typeface="Roboto"/>
                <a:sym typeface="Roboto"/>
              </a:defRPr>
            </a:lvl1pPr>
            <a:lvl2pPr lvl="1" algn="r">
              <a:buNone/>
              <a:defRPr sz="1000">
                <a:solidFill>
                  <a:schemeClr val="dk2"/>
                </a:solidFill>
                <a:latin typeface="Roboto"/>
                <a:ea typeface="Roboto"/>
                <a:cs typeface="Roboto"/>
                <a:sym typeface="Roboto"/>
              </a:defRPr>
            </a:lvl2pPr>
            <a:lvl3pPr lvl="2" algn="r">
              <a:buNone/>
              <a:defRPr sz="1000">
                <a:solidFill>
                  <a:schemeClr val="dk2"/>
                </a:solidFill>
                <a:latin typeface="Roboto"/>
                <a:ea typeface="Roboto"/>
                <a:cs typeface="Roboto"/>
                <a:sym typeface="Roboto"/>
              </a:defRPr>
            </a:lvl3pPr>
            <a:lvl4pPr lvl="3" algn="r">
              <a:buNone/>
              <a:defRPr sz="1000">
                <a:solidFill>
                  <a:schemeClr val="dk2"/>
                </a:solidFill>
                <a:latin typeface="Roboto"/>
                <a:ea typeface="Roboto"/>
                <a:cs typeface="Roboto"/>
                <a:sym typeface="Roboto"/>
              </a:defRPr>
            </a:lvl4pPr>
            <a:lvl5pPr lvl="4" algn="r">
              <a:buNone/>
              <a:defRPr sz="1000">
                <a:solidFill>
                  <a:schemeClr val="dk2"/>
                </a:solidFill>
                <a:latin typeface="Roboto"/>
                <a:ea typeface="Roboto"/>
                <a:cs typeface="Roboto"/>
                <a:sym typeface="Roboto"/>
              </a:defRPr>
            </a:lvl5pPr>
            <a:lvl6pPr lvl="5" algn="r">
              <a:buNone/>
              <a:defRPr sz="1000">
                <a:solidFill>
                  <a:schemeClr val="dk2"/>
                </a:solidFill>
                <a:latin typeface="Roboto"/>
                <a:ea typeface="Roboto"/>
                <a:cs typeface="Roboto"/>
                <a:sym typeface="Roboto"/>
              </a:defRPr>
            </a:lvl6pPr>
            <a:lvl7pPr lvl="6" algn="r">
              <a:buNone/>
              <a:defRPr sz="1000">
                <a:solidFill>
                  <a:schemeClr val="dk2"/>
                </a:solidFill>
                <a:latin typeface="Roboto"/>
                <a:ea typeface="Roboto"/>
                <a:cs typeface="Roboto"/>
                <a:sym typeface="Roboto"/>
              </a:defRPr>
            </a:lvl7pPr>
            <a:lvl8pPr lvl="7" algn="r">
              <a:buNone/>
              <a:defRPr sz="1000">
                <a:solidFill>
                  <a:schemeClr val="dk2"/>
                </a:solidFill>
                <a:latin typeface="Roboto"/>
                <a:ea typeface="Roboto"/>
                <a:cs typeface="Roboto"/>
                <a:sym typeface="Roboto"/>
              </a:defRPr>
            </a:lvl8pPr>
            <a:lvl9pPr lvl="8" algn="r">
              <a:buNone/>
              <a:defRPr sz="1000">
                <a:solidFill>
                  <a:schemeClr val="dk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32.gif"/><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image" Target="../media/image1.jpg"/><Relationship Id="rId4" Type="http://schemas.openxmlformats.org/officeDocument/2006/relationships/image" Target="../media/image13.png"/><Relationship Id="rId5" Type="http://schemas.openxmlformats.org/officeDocument/2006/relationships/image" Target="../media/image1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14.jpg"/><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36.pn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40.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7.jpg"/><Relationship Id="rId4" Type="http://schemas.openxmlformats.org/officeDocument/2006/relationships/image" Target="../media/image22.jpg"/><Relationship Id="rId5" Type="http://schemas.openxmlformats.org/officeDocument/2006/relationships/image" Target="../media/image21.jpg"/><Relationship Id="rId6"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35.jpg"/><Relationship Id="rId4" Type="http://schemas.openxmlformats.org/officeDocument/2006/relationships/image" Target="../media/image33.jpg"/><Relationship Id="rId5" Type="http://schemas.openxmlformats.org/officeDocument/2006/relationships/image" Target="../media/image30.jpg"/><Relationship Id="rId6" Type="http://schemas.openxmlformats.org/officeDocument/2006/relationships/image" Target="../media/image34.jpg"/><Relationship Id="rId7" Type="http://schemas.openxmlformats.org/officeDocument/2006/relationships/image" Target="../media/image3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comments" Target="../comments/comment1.xml"/><Relationship Id="rId4" Type="http://schemas.openxmlformats.org/officeDocument/2006/relationships/image" Target="../media/image23.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38.png"/><Relationship Id="rId5" Type="http://schemas.openxmlformats.org/officeDocument/2006/relationships/image" Target="../media/image6.png"/><Relationship Id="rId6" Type="http://schemas.openxmlformats.org/officeDocument/2006/relationships/image" Target="../media/image3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37.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 name="Shape 64"/>
        <p:cNvGrpSpPr/>
        <p:nvPr/>
      </p:nvGrpSpPr>
      <p:grpSpPr>
        <a:xfrm>
          <a:off x="0" y="0"/>
          <a:ext cx="0" cy="0"/>
          <a:chOff x="0" y="0"/>
          <a:chExt cx="0" cy="0"/>
        </a:xfrm>
      </p:grpSpPr>
      <p:sp>
        <p:nvSpPr>
          <p:cNvPr id="65" name="Google Shape;65;p13"/>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66" name="Google Shape;66;p13"/>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67" name="Google Shape;67;p13"/>
          <p:cNvPicPr preferRelativeResize="0"/>
          <p:nvPr/>
        </p:nvPicPr>
        <p:blipFill>
          <a:blip r:embed="rId3">
            <a:alphaModFix/>
          </a:blip>
          <a:stretch>
            <a:fillRect/>
          </a:stretch>
        </p:blipFill>
        <p:spPr>
          <a:xfrm>
            <a:off x="6888925" y="3704250"/>
            <a:ext cx="1351819" cy="7764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a:t>
            </a:r>
            <a:endParaRPr sz="4200"/>
          </a:p>
        </p:txBody>
      </p:sp>
      <p:grpSp>
        <p:nvGrpSpPr>
          <p:cNvPr id="139" name="Google Shape;139;p22"/>
          <p:cNvGrpSpPr/>
          <p:nvPr/>
        </p:nvGrpSpPr>
        <p:grpSpPr>
          <a:xfrm>
            <a:off x="2314937" y="2211313"/>
            <a:ext cx="4514125" cy="2015038"/>
            <a:chOff x="4484138" y="2221038"/>
            <a:chExt cx="4514125" cy="2015038"/>
          </a:xfrm>
        </p:grpSpPr>
        <p:pic>
          <p:nvPicPr>
            <p:cNvPr id="140" name="Google Shape;140;p22"/>
            <p:cNvPicPr preferRelativeResize="0"/>
            <p:nvPr/>
          </p:nvPicPr>
          <p:blipFill>
            <a:blip r:embed="rId3">
              <a:alphaModFix/>
            </a:blip>
            <a:stretch>
              <a:fillRect/>
            </a:stretch>
          </p:blipFill>
          <p:spPr>
            <a:xfrm>
              <a:off x="4484138" y="2221038"/>
              <a:ext cx="2015037" cy="2015037"/>
            </a:xfrm>
            <a:prstGeom prst="rect">
              <a:avLst/>
            </a:prstGeom>
            <a:noFill/>
            <a:ln>
              <a:noFill/>
            </a:ln>
          </p:spPr>
        </p:pic>
        <p:pic>
          <p:nvPicPr>
            <p:cNvPr id="141" name="Google Shape;141;p22"/>
            <p:cNvPicPr preferRelativeResize="0"/>
            <p:nvPr/>
          </p:nvPicPr>
          <p:blipFill>
            <a:blip r:embed="rId4">
              <a:alphaModFix/>
            </a:blip>
            <a:stretch>
              <a:fillRect/>
            </a:stretch>
          </p:blipFill>
          <p:spPr>
            <a:xfrm>
              <a:off x="6983237" y="2221051"/>
              <a:ext cx="2015025" cy="2015025"/>
            </a:xfrm>
            <a:prstGeom prst="rect">
              <a:avLst/>
            </a:prstGeom>
            <a:noFill/>
            <a:ln>
              <a:noFill/>
            </a:ln>
          </p:spPr>
        </p:pic>
        <p:cxnSp>
          <p:nvCxnSpPr>
            <p:cNvPr id="142" name="Google Shape;142;p22"/>
            <p:cNvCxnSpPr/>
            <p:nvPr/>
          </p:nvCxnSpPr>
          <p:spPr>
            <a:xfrm>
              <a:off x="6581600" y="3208350"/>
              <a:ext cx="319200" cy="0"/>
            </a:xfrm>
            <a:prstGeom prst="straightConnector1">
              <a:avLst/>
            </a:prstGeom>
            <a:noFill/>
            <a:ln cap="flat" cmpd="sng" w="19050">
              <a:solidFill>
                <a:schemeClr val="dk2"/>
              </a:solidFill>
              <a:prstDash val="solid"/>
              <a:round/>
              <a:headEnd len="med" w="med" type="none"/>
              <a:tailEnd len="med" w="med" type="triangle"/>
            </a:ln>
          </p:spPr>
        </p:cxn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sp>
        <p:nvSpPr>
          <p:cNvPr id="147" name="Google Shape;147;p2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 (cont.)</a:t>
            </a:r>
            <a:endParaRPr sz="4200"/>
          </a:p>
        </p:txBody>
      </p:sp>
      <p:graphicFrame>
        <p:nvGraphicFramePr>
          <p:cNvPr id="148" name="Google Shape;148;p23"/>
          <p:cNvGraphicFramePr/>
          <p:nvPr/>
        </p:nvGraphicFramePr>
        <p:xfrm>
          <a:off x="5542650" y="1766325"/>
          <a:ext cx="3000000" cy="3000000"/>
        </p:xfrm>
        <a:graphic>
          <a:graphicData uri="http://schemas.openxmlformats.org/drawingml/2006/table">
            <a:tbl>
              <a:tblPr>
                <a:noFill/>
                <a:tableStyleId>{EBA122FF-E73F-4E0B-9F19-1FDF50AF7B79}</a:tableStyleId>
              </a:tblPr>
              <a:tblGrid>
                <a:gridCol w="1468950"/>
                <a:gridCol w="1820725"/>
              </a:tblGrid>
              <a:tr h="609950">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Duty Cycle </a:t>
                      </a:r>
                      <a:r>
                        <a:rPr lang="en" sz="1800">
                          <a:solidFill>
                            <a:srgbClr val="FFFFFF"/>
                          </a:solidFill>
                          <a:latin typeface="Questrial"/>
                          <a:ea typeface="Questrial"/>
                          <a:cs typeface="Questrial"/>
                          <a:sym typeface="Questrial"/>
                        </a:rPr>
                        <a:t>(%)</a:t>
                      </a:r>
                      <a:endParaRPr sz="18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2400">
                          <a:solidFill>
                            <a:srgbClr val="FFFFFF"/>
                          </a:solidFill>
                          <a:latin typeface="Questrial"/>
                          <a:ea typeface="Questrial"/>
                          <a:cs typeface="Questrial"/>
                          <a:sym typeface="Questrial"/>
                        </a:rPr>
                        <a:t>Bean Agitation</a:t>
                      </a:r>
                      <a:endParaRPr sz="24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15 </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No</a:t>
                      </a:r>
                      <a:endParaRPr sz="18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25</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Minor</a:t>
                      </a:r>
                      <a:endParaRPr sz="18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51855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30</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Moderate</a:t>
                      </a:r>
                      <a:endParaRPr sz="18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562100">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35</a:t>
                      </a:r>
                      <a:endParaRPr sz="18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1800">
                          <a:solidFill>
                            <a:schemeClr val="dk2"/>
                          </a:solidFill>
                          <a:latin typeface="Questrial"/>
                          <a:ea typeface="Questrial"/>
                          <a:cs typeface="Questrial"/>
                          <a:sym typeface="Questrial"/>
                        </a:rPr>
                        <a:t>Yes</a:t>
                      </a:r>
                      <a:endParaRPr sz="1800">
                        <a:solidFill>
                          <a:schemeClr val="dk2"/>
                        </a:solidFill>
                        <a:latin typeface="Questrial"/>
                        <a:ea typeface="Questrial"/>
                        <a:cs typeface="Questrial"/>
                        <a:sym typeface="Questrial"/>
                      </a:endParaRPr>
                    </a:p>
                  </a:txBody>
                  <a:tcPr marT="91425" marB="91425" marR="91425" marL="91425"/>
                </a:tc>
              </a:tr>
            </a:tbl>
          </a:graphicData>
        </a:graphic>
      </p:graphicFrame>
      <p:pic>
        <p:nvPicPr>
          <p:cNvPr id="149" name="Google Shape;149;p23"/>
          <p:cNvPicPr preferRelativeResize="0"/>
          <p:nvPr/>
        </p:nvPicPr>
        <p:blipFill>
          <a:blip r:embed="rId3">
            <a:alphaModFix/>
          </a:blip>
          <a:stretch>
            <a:fillRect/>
          </a:stretch>
        </p:blipFill>
        <p:spPr>
          <a:xfrm>
            <a:off x="311725" y="1766323"/>
            <a:ext cx="3721355" cy="230103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153" name="Shape 153"/>
        <p:cNvGrpSpPr/>
        <p:nvPr/>
      </p:nvGrpSpPr>
      <p:grpSpPr>
        <a:xfrm>
          <a:off x="0" y="0"/>
          <a:ext cx="0" cy="0"/>
          <a:chOff x="0" y="0"/>
          <a:chExt cx="0" cy="0"/>
        </a:xfrm>
      </p:grpSpPr>
      <p:sp>
        <p:nvSpPr>
          <p:cNvPr id="154" name="Google Shape;154;p2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Bean Agitation (cont.)</a:t>
            </a:r>
            <a:endParaRPr sz="4200"/>
          </a:p>
        </p:txBody>
      </p:sp>
      <p:pic>
        <p:nvPicPr>
          <p:cNvPr id="155" name="Google Shape;155;p24"/>
          <p:cNvPicPr preferRelativeResize="0"/>
          <p:nvPr/>
        </p:nvPicPr>
        <p:blipFill>
          <a:blip r:embed="rId3">
            <a:alphaModFix/>
          </a:blip>
          <a:stretch>
            <a:fillRect/>
          </a:stretch>
        </p:blipFill>
        <p:spPr>
          <a:xfrm>
            <a:off x="704600" y="1397586"/>
            <a:ext cx="2900550" cy="2598948"/>
          </a:xfrm>
          <a:prstGeom prst="rect">
            <a:avLst/>
          </a:prstGeom>
          <a:noFill/>
          <a:ln>
            <a:noFill/>
          </a:ln>
        </p:spPr>
      </p:pic>
      <p:sp>
        <p:nvSpPr>
          <p:cNvPr id="156" name="Google Shape;156;p24"/>
          <p:cNvSpPr txBox="1"/>
          <p:nvPr/>
        </p:nvSpPr>
        <p:spPr>
          <a:xfrm>
            <a:off x="5143500" y="1459500"/>
            <a:ext cx="3472500" cy="326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 Sensing</a:t>
            </a:r>
            <a:endParaRPr sz="2400">
              <a:solidFill>
                <a:schemeClr val="dk2"/>
              </a:solidFill>
              <a:latin typeface="Questrial"/>
              <a:ea typeface="Questrial"/>
              <a:cs typeface="Questrial"/>
              <a:sym typeface="Questrial"/>
            </a:endParaRPr>
          </a:p>
          <a:p>
            <a:pPr indent="-355600" lvl="0" marL="457200" rtl="0" algn="l">
              <a:spcBef>
                <a:spcPts val="0"/>
              </a:spcBef>
              <a:spcAft>
                <a:spcPts val="0"/>
              </a:spcAft>
              <a:buClr>
                <a:schemeClr val="dk2"/>
              </a:buClr>
              <a:buSzPts val="2000"/>
              <a:buFont typeface="Questrial"/>
              <a:buChar char="●"/>
            </a:pPr>
            <a:r>
              <a:rPr lang="en" sz="2000">
                <a:solidFill>
                  <a:schemeClr val="dk2"/>
                </a:solidFill>
                <a:latin typeface="Questrial"/>
                <a:ea typeface="Questrial"/>
                <a:cs typeface="Questrial"/>
                <a:sym typeface="Questrial"/>
              </a:rPr>
              <a:t>Standard microfet paired with an amplifier</a:t>
            </a:r>
            <a:endParaRPr sz="2000">
              <a:solidFill>
                <a:schemeClr val="dk2"/>
              </a:solidFill>
              <a:latin typeface="Questrial"/>
              <a:ea typeface="Questrial"/>
              <a:cs typeface="Questrial"/>
              <a:sym typeface="Questrial"/>
            </a:endParaRPr>
          </a:p>
          <a:p>
            <a:pPr indent="-355600" lvl="0" marL="457200" rtl="0" algn="l">
              <a:spcBef>
                <a:spcPts val="1000"/>
              </a:spcBef>
              <a:spcAft>
                <a:spcPts val="0"/>
              </a:spcAft>
              <a:buClr>
                <a:schemeClr val="dk2"/>
              </a:buClr>
              <a:buSzPts val="2000"/>
              <a:buFont typeface="Questrial"/>
              <a:buChar char="●"/>
            </a:pPr>
            <a:r>
              <a:rPr lang="en" sz="2000">
                <a:solidFill>
                  <a:schemeClr val="dk2"/>
                </a:solidFill>
                <a:latin typeface="Questrial"/>
                <a:ea typeface="Questrial"/>
                <a:cs typeface="Questrial"/>
                <a:sym typeface="Questrial"/>
              </a:rPr>
              <a:t>Using an algorithm designed by JR Jamora</a:t>
            </a:r>
            <a:endParaRPr sz="2000">
              <a:solidFill>
                <a:schemeClr val="dk2"/>
              </a:solidFill>
              <a:latin typeface="Questrial"/>
              <a:ea typeface="Questrial"/>
              <a:cs typeface="Questrial"/>
              <a:sym typeface="Questrial"/>
            </a:endParaRPr>
          </a:p>
          <a:p>
            <a:pPr indent="-355600" lvl="0" marL="457200" rtl="0" algn="l">
              <a:spcBef>
                <a:spcPts val="1000"/>
              </a:spcBef>
              <a:spcAft>
                <a:spcPts val="0"/>
              </a:spcAft>
              <a:buClr>
                <a:schemeClr val="dk2"/>
              </a:buClr>
              <a:buSzPts val="2000"/>
              <a:buFont typeface="Questrial"/>
              <a:buChar char="●"/>
            </a:pPr>
            <a:r>
              <a:rPr lang="en" sz="2000">
                <a:solidFill>
                  <a:schemeClr val="dk2"/>
                </a:solidFill>
                <a:latin typeface="Questrial"/>
                <a:ea typeface="Questrial"/>
                <a:cs typeface="Questrial"/>
                <a:sym typeface="Questrial"/>
              </a:rPr>
              <a:t>Can detect sufficient agitation and signal when Agitation stops.</a:t>
            </a:r>
            <a:endParaRPr sz="2000">
              <a:solidFill>
                <a:schemeClr val="dk2"/>
              </a:solidFill>
              <a:latin typeface="Questrial"/>
              <a:ea typeface="Questrial"/>
              <a:cs typeface="Questrial"/>
              <a:sym typeface="Quest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Chaff Collection</a:t>
            </a:r>
            <a:endParaRPr/>
          </a:p>
        </p:txBody>
      </p:sp>
      <p:pic>
        <p:nvPicPr>
          <p:cNvPr id="162" name="Google Shape;162;p25"/>
          <p:cNvPicPr preferRelativeResize="0"/>
          <p:nvPr/>
        </p:nvPicPr>
        <p:blipFill>
          <a:blip r:embed="rId3">
            <a:alphaModFix/>
          </a:blip>
          <a:stretch>
            <a:fillRect/>
          </a:stretch>
        </p:blipFill>
        <p:spPr>
          <a:xfrm>
            <a:off x="311725" y="1695725"/>
            <a:ext cx="2747062" cy="2060281"/>
          </a:xfrm>
          <a:prstGeom prst="rect">
            <a:avLst/>
          </a:prstGeom>
          <a:noFill/>
          <a:ln>
            <a:noFill/>
          </a:ln>
        </p:spPr>
      </p:pic>
      <p:pic>
        <p:nvPicPr>
          <p:cNvPr id="163" name="Google Shape;163;p25"/>
          <p:cNvPicPr preferRelativeResize="0"/>
          <p:nvPr/>
        </p:nvPicPr>
        <p:blipFill rotWithShape="1">
          <a:blip r:embed="rId4">
            <a:alphaModFix/>
          </a:blip>
          <a:srcRect b="4145" l="-6906" r="0" t="5536"/>
          <a:stretch/>
        </p:blipFill>
        <p:spPr>
          <a:xfrm>
            <a:off x="3955267" y="1489800"/>
            <a:ext cx="2566634" cy="2952976"/>
          </a:xfrm>
          <a:prstGeom prst="rect">
            <a:avLst/>
          </a:prstGeom>
          <a:noFill/>
          <a:ln>
            <a:noFill/>
          </a:ln>
        </p:spPr>
      </p:pic>
      <p:sp>
        <p:nvSpPr>
          <p:cNvPr id="164" name="Google Shape;164;p25"/>
          <p:cNvSpPr txBox="1"/>
          <p:nvPr/>
        </p:nvSpPr>
        <p:spPr>
          <a:xfrm>
            <a:off x="353150" y="4442775"/>
            <a:ext cx="35799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Questrial"/>
                <a:ea typeface="Questrial"/>
                <a:cs typeface="Questrial"/>
                <a:sym typeface="Questrial"/>
              </a:rPr>
              <a:t>Design 1 Prototype</a:t>
            </a:r>
            <a:endParaRPr sz="3000">
              <a:solidFill>
                <a:schemeClr val="dk2"/>
              </a:solidFill>
              <a:latin typeface="Questrial"/>
              <a:ea typeface="Questrial"/>
              <a:cs typeface="Questrial"/>
              <a:sym typeface="Questrial"/>
            </a:endParaRPr>
          </a:p>
        </p:txBody>
      </p:sp>
      <p:sp>
        <p:nvSpPr>
          <p:cNvPr id="165" name="Google Shape;165;p25"/>
          <p:cNvSpPr txBox="1"/>
          <p:nvPr/>
        </p:nvSpPr>
        <p:spPr>
          <a:xfrm>
            <a:off x="4737350" y="4442775"/>
            <a:ext cx="3579900" cy="62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chemeClr val="dk2"/>
                </a:solidFill>
                <a:latin typeface="Questrial"/>
                <a:ea typeface="Questrial"/>
                <a:cs typeface="Questrial"/>
                <a:sym typeface="Questrial"/>
              </a:rPr>
              <a:t>Design 2 Prototype</a:t>
            </a:r>
            <a:endParaRPr sz="3000">
              <a:solidFill>
                <a:schemeClr val="dk2"/>
              </a:solidFill>
              <a:latin typeface="Questrial"/>
              <a:ea typeface="Questrial"/>
              <a:cs typeface="Questrial"/>
              <a:sym typeface="Questrial"/>
            </a:endParaRPr>
          </a:p>
        </p:txBody>
      </p:sp>
      <p:pic>
        <p:nvPicPr>
          <p:cNvPr id="166" name="Google Shape;166;p25"/>
          <p:cNvPicPr preferRelativeResize="0"/>
          <p:nvPr/>
        </p:nvPicPr>
        <p:blipFill>
          <a:blip r:embed="rId5">
            <a:alphaModFix/>
          </a:blip>
          <a:stretch>
            <a:fillRect/>
          </a:stretch>
        </p:blipFill>
        <p:spPr>
          <a:xfrm>
            <a:off x="6646894" y="1489800"/>
            <a:ext cx="1661053" cy="22147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Google Shape;171;p26"/>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Heat Testing</a:t>
            </a:r>
            <a:endParaRPr sz="4200"/>
          </a:p>
        </p:txBody>
      </p:sp>
      <p:sp>
        <p:nvSpPr>
          <p:cNvPr id="172" name="Google Shape;172;p26"/>
          <p:cNvSpPr txBox="1"/>
          <p:nvPr/>
        </p:nvSpPr>
        <p:spPr>
          <a:xfrm>
            <a:off x="9518850" y="2244450"/>
            <a:ext cx="5611200" cy="6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estrial"/>
                <a:ea typeface="Questrial"/>
                <a:cs typeface="Questrial"/>
                <a:sym typeface="Questrial"/>
              </a:rPr>
              <a:t>Talk about using thinner piping to reduce heat loss to materials, likely be able to reach higher temps and thus roast more than 120 beans</a:t>
            </a:r>
            <a:endParaRPr>
              <a:latin typeface="Questrial"/>
              <a:ea typeface="Questrial"/>
              <a:cs typeface="Questrial"/>
              <a:sym typeface="Questrial"/>
            </a:endParaRPr>
          </a:p>
          <a:p>
            <a:pPr indent="0" lvl="0" marL="0" rtl="0" algn="l">
              <a:spcBef>
                <a:spcPts val="0"/>
              </a:spcBef>
              <a:spcAft>
                <a:spcPts val="0"/>
              </a:spcAft>
              <a:buNone/>
            </a:pPr>
            <a:r>
              <a:t/>
            </a:r>
            <a:endParaRPr>
              <a:latin typeface="Questrial"/>
              <a:ea typeface="Questrial"/>
              <a:cs typeface="Questrial"/>
              <a:sym typeface="Questrial"/>
            </a:endParaRPr>
          </a:p>
        </p:txBody>
      </p:sp>
      <p:sp>
        <p:nvSpPr>
          <p:cNvPr id="173" name="Google Shape;173;p26"/>
          <p:cNvSpPr txBox="1"/>
          <p:nvPr/>
        </p:nvSpPr>
        <p:spPr>
          <a:xfrm>
            <a:off x="80575" y="1377575"/>
            <a:ext cx="4673400" cy="366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Black iron piping used for Design 1 prototype </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Black iron proved to be </a:t>
            </a:r>
            <a:r>
              <a:rPr lang="en" sz="2400">
                <a:solidFill>
                  <a:schemeClr val="dk2"/>
                </a:solidFill>
                <a:latin typeface="Questrial"/>
                <a:ea typeface="Questrial"/>
                <a:cs typeface="Questrial"/>
                <a:sym typeface="Questrial"/>
              </a:rPr>
              <a:t>inefficient for heat transfer</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Thinner metal piping used for Design 2</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Will allow for greater heat transfer resulting in more beans being roasted at once</a:t>
            </a:r>
            <a:r>
              <a:rPr lang="en" sz="2400">
                <a:solidFill>
                  <a:schemeClr val="dk2"/>
                </a:solidFill>
                <a:latin typeface="Questrial"/>
                <a:ea typeface="Questrial"/>
                <a:cs typeface="Questrial"/>
                <a:sym typeface="Questrial"/>
              </a:rPr>
              <a:t> </a:t>
            </a:r>
            <a:endParaRPr sz="2400">
              <a:solidFill>
                <a:schemeClr val="dk2"/>
              </a:solidFill>
              <a:latin typeface="Questrial"/>
              <a:ea typeface="Questrial"/>
              <a:cs typeface="Questrial"/>
              <a:sym typeface="Questrial"/>
            </a:endParaRPr>
          </a:p>
          <a:p>
            <a:pPr indent="0" lvl="0" marL="0" rtl="0" algn="l">
              <a:spcBef>
                <a:spcPts val="0"/>
              </a:spcBef>
              <a:spcAft>
                <a:spcPts val="0"/>
              </a:spcAft>
              <a:buNone/>
            </a:pPr>
            <a:r>
              <a:t/>
            </a:r>
            <a:endParaRPr sz="2400">
              <a:solidFill>
                <a:schemeClr val="dk2"/>
              </a:solidFill>
              <a:latin typeface="Questrial"/>
              <a:ea typeface="Questrial"/>
              <a:cs typeface="Questrial"/>
              <a:sym typeface="Questrial"/>
            </a:endParaRPr>
          </a:p>
        </p:txBody>
      </p:sp>
      <p:pic>
        <p:nvPicPr>
          <p:cNvPr id="174" name="Google Shape;174;p26"/>
          <p:cNvPicPr preferRelativeResize="0"/>
          <p:nvPr/>
        </p:nvPicPr>
        <p:blipFill>
          <a:blip r:embed="rId3">
            <a:alphaModFix/>
          </a:blip>
          <a:stretch>
            <a:fillRect/>
          </a:stretch>
        </p:blipFill>
        <p:spPr>
          <a:xfrm>
            <a:off x="4858225" y="1501178"/>
            <a:ext cx="1873311" cy="1053737"/>
          </a:xfrm>
          <a:prstGeom prst="rect">
            <a:avLst/>
          </a:prstGeom>
          <a:noFill/>
          <a:ln>
            <a:noFill/>
          </a:ln>
        </p:spPr>
      </p:pic>
      <p:pic>
        <p:nvPicPr>
          <p:cNvPr id="175" name="Google Shape;175;p26"/>
          <p:cNvPicPr preferRelativeResize="0"/>
          <p:nvPr/>
        </p:nvPicPr>
        <p:blipFill>
          <a:blip r:embed="rId4">
            <a:alphaModFix/>
          </a:blip>
          <a:stretch>
            <a:fillRect/>
          </a:stretch>
        </p:blipFill>
        <p:spPr>
          <a:xfrm>
            <a:off x="6731525" y="2684275"/>
            <a:ext cx="1793681" cy="23916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7"/>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Surface Temperature testing</a:t>
            </a:r>
            <a:endParaRPr sz="4200"/>
          </a:p>
        </p:txBody>
      </p:sp>
      <p:sp>
        <p:nvSpPr>
          <p:cNvPr id="181" name="Google Shape;181;p27"/>
          <p:cNvSpPr txBox="1"/>
          <p:nvPr/>
        </p:nvSpPr>
        <p:spPr>
          <a:xfrm>
            <a:off x="9518850" y="2244450"/>
            <a:ext cx="5611200" cy="65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Questrial"/>
                <a:ea typeface="Questrial"/>
                <a:cs typeface="Questrial"/>
                <a:sym typeface="Questrial"/>
              </a:rPr>
              <a:t>Talk about using thinner piping to reduce heat loss to materials, likely be able to reach higher temps and thus roast more than 120 beans</a:t>
            </a:r>
            <a:endParaRPr>
              <a:latin typeface="Questrial"/>
              <a:ea typeface="Questrial"/>
              <a:cs typeface="Questrial"/>
              <a:sym typeface="Questrial"/>
            </a:endParaRPr>
          </a:p>
          <a:p>
            <a:pPr indent="0" lvl="0" marL="0" rtl="0" algn="l">
              <a:spcBef>
                <a:spcPts val="0"/>
              </a:spcBef>
              <a:spcAft>
                <a:spcPts val="0"/>
              </a:spcAft>
              <a:buNone/>
            </a:pPr>
            <a:r>
              <a:t/>
            </a:r>
            <a:endParaRPr>
              <a:latin typeface="Questrial"/>
              <a:ea typeface="Questrial"/>
              <a:cs typeface="Questrial"/>
              <a:sym typeface="Questrial"/>
            </a:endParaRPr>
          </a:p>
        </p:txBody>
      </p:sp>
      <p:sp>
        <p:nvSpPr>
          <p:cNvPr id="182" name="Google Shape;182;p27"/>
          <p:cNvSpPr txBox="1"/>
          <p:nvPr/>
        </p:nvSpPr>
        <p:spPr>
          <a:xfrm>
            <a:off x="80575" y="1377575"/>
            <a:ext cx="4673400" cy="36663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Must be below </a:t>
            </a:r>
            <a:r>
              <a:rPr lang="en" sz="2400">
                <a:solidFill>
                  <a:schemeClr val="dk2"/>
                </a:solidFill>
                <a:latin typeface="Questrial"/>
                <a:ea typeface="Questrial"/>
                <a:cs typeface="Questrial"/>
                <a:sym typeface="Questrial"/>
              </a:rPr>
              <a:t>60°C throughout the system</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Test metal enclosure and interactable components using infrared thermometer </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In-Progress: Perform airflow testing before surface temperature testing</a:t>
            </a:r>
            <a:endParaRPr sz="2400">
              <a:solidFill>
                <a:schemeClr val="dk2"/>
              </a:solidFill>
              <a:latin typeface="Questrial"/>
              <a:ea typeface="Questrial"/>
              <a:cs typeface="Questrial"/>
              <a:sym typeface="Questrial"/>
            </a:endParaRPr>
          </a:p>
          <a:p>
            <a:pPr indent="0" lvl="0" marL="0" rtl="0" algn="l">
              <a:spcBef>
                <a:spcPts val="0"/>
              </a:spcBef>
              <a:spcAft>
                <a:spcPts val="0"/>
              </a:spcAft>
              <a:buNone/>
            </a:pPr>
            <a:r>
              <a:t/>
            </a:r>
            <a:endParaRPr sz="2400">
              <a:solidFill>
                <a:schemeClr val="dk2"/>
              </a:solidFill>
              <a:latin typeface="Questrial"/>
              <a:ea typeface="Questrial"/>
              <a:cs typeface="Questrial"/>
              <a:sym typeface="Questrial"/>
            </a:endParaRPr>
          </a:p>
        </p:txBody>
      </p:sp>
      <p:pic>
        <p:nvPicPr>
          <p:cNvPr id="183" name="Google Shape;183;p27"/>
          <p:cNvPicPr preferRelativeResize="0"/>
          <p:nvPr/>
        </p:nvPicPr>
        <p:blipFill rotWithShape="1">
          <a:blip r:embed="rId3">
            <a:alphaModFix/>
          </a:blip>
          <a:srcRect b="26170" l="0" r="0" t="16096"/>
          <a:stretch/>
        </p:blipFill>
        <p:spPr>
          <a:xfrm>
            <a:off x="7136476" y="2224951"/>
            <a:ext cx="1588149" cy="1886200"/>
          </a:xfrm>
          <a:prstGeom prst="rect">
            <a:avLst/>
          </a:prstGeom>
          <a:noFill/>
          <a:ln>
            <a:noFill/>
          </a:ln>
        </p:spPr>
      </p:pic>
      <p:pic>
        <p:nvPicPr>
          <p:cNvPr id="184" name="Google Shape;184;p27"/>
          <p:cNvPicPr preferRelativeResize="0"/>
          <p:nvPr/>
        </p:nvPicPr>
        <p:blipFill rotWithShape="1">
          <a:blip r:embed="rId4">
            <a:alphaModFix/>
          </a:blip>
          <a:srcRect b="6191" l="11149" r="13668" t="16319"/>
          <a:stretch/>
        </p:blipFill>
        <p:spPr>
          <a:xfrm>
            <a:off x="4572000" y="1569425"/>
            <a:ext cx="2326477" cy="31972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2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PCB</a:t>
            </a:r>
            <a:endParaRPr sz="4200"/>
          </a:p>
        </p:txBody>
      </p:sp>
      <p:pic>
        <p:nvPicPr>
          <p:cNvPr id="190" name="Google Shape;190;p28"/>
          <p:cNvPicPr preferRelativeResize="0"/>
          <p:nvPr/>
        </p:nvPicPr>
        <p:blipFill>
          <a:blip r:embed="rId3">
            <a:alphaModFix/>
          </a:blip>
          <a:stretch>
            <a:fillRect/>
          </a:stretch>
        </p:blipFill>
        <p:spPr>
          <a:xfrm>
            <a:off x="835446" y="1437526"/>
            <a:ext cx="1421682" cy="2335838"/>
          </a:xfrm>
          <a:prstGeom prst="rect">
            <a:avLst/>
          </a:prstGeom>
          <a:noFill/>
          <a:ln>
            <a:noFill/>
          </a:ln>
        </p:spPr>
      </p:pic>
      <p:sp>
        <p:nvSpPr>
          <p:cNvPr id="191" name="Google Shape;191;p28"/>
          <p:cNvSpPr txBox="1"/>
          <p:nvPr/>
        </p:nvSpPr>
        <p:spPr>
          <a:xfrm>
            <a:off x="711188" y="4677775"/>
            <a:ext cx="21441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estrial"/>
                <a:ea typeface="Questrial"/>
                <a:cs typeface="Questrial"/>
                <a:sym typeface="Questrial"/>
              </a:rPr>
              <a:t>PCB Layout</a:t>
            </a:r>
            <a:endParaRPr>
              <a:latin typeface="Questrial"/>
              <a:ea typeface="Questrial"/>
              <a:cs typeface="Questrial"/>
              <a:sym typeface="Questrial"/>
            </a:endParaRPr>
          </a:p>
        </p:txBody>
      </p:sp>
      <p:pic>
        <p:nvPicPr>
          <p:cNvPr id="192" name="Google Shape;192;p28"/>
          <p:cNvPicPr preferRelativeResize="0"/>
          <p:nvPr/>
        </p:nvPicPr>
        <p:blipFill rotWithShape="1">
          <a:blip r:embed="rId4">
            <a:alphaModFix/>
          </a:blip>
          <a:srcRect b="5029" l="2722" r="25454" t="1660"/>
          <a:stretch/>
        </p:blipFill>
        <p:spPr>
          <a:xfrm>
            <a:off x="3426812" y="1437525"/>
            <a:ext cx="3196217" cy="3114448"/>
          </a:xfrm>
          <a:prstGeom prst="rect">
            <a:avLst/>
          </a:prstGeom>
          <a:noFill/>
          <a:ln>
            <a:noFill/>
          </a:ln>
        </p:spPr>
      </p:pic>
      <p:sp>
        <p:nvSpPr>
          <p:cNvPr id="193" name="Google Shape;193;p28"/>
          <p:cNvSpPr txBox="1"/>
          <p:nvPr/>
        </p:nvSpPr>
        <p:spPr>
          <a:xfrm>
            <a:off x="3952850" y="4743150"/>
            <a:ext cx="21441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Questrial"/>
                <a:ea typeface="Questrial"/>
                <a:cs typeface="Questrial"/>
                <a:sym typeface="Questrial"/>
              </a:rPr>
              <a:t>Testing PCB</a:t>
            </a:r>
            <a:endParaRPr>
              <a:latin typeface="Questrial"/>
              <a:ea typeface="Questrial"/>
              <a:cs typeface="Questrial"/>
              <a:sym typeface="Quest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Wireless Comms</a:t>
            </a:r>
            <a:endParaRPr sz="4200"/>
          </a:p>
        </p:txBody>
      </p:sp>
      <p:sp>
        <p:nvSpPr>
          <p:cNvPr id="199" name="Google Shape;199;p29"/>
          <p:cNvSpPr txBox="1"/>
          <p:nvPr/>
        </p:nvSpPr>
        <p:spPr>
          <a:xfrm>
            <a:off x="7701000" y="2557500"/>
            <a:ext cx="5476200" cy="6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0" name="Google Shape;200;p29"/>
          <p:cNvPicPr preferRelativeResize="0"/>
          <p:nvPr/>
        </p:nvPicPr>
        <p:blipFill rotWithShape="1">
          <a:blip r:embed="rId3">
            <a:alphaModFix/>
          </a:blip>
          <a:srcRect b="17094" l="9747" r="0" t="23196"/>
          <a:stretch/>
        </p:blipFill>
        <p:spPr>
          <a:xfrm>
            <a:off x="4602325" y="1558627"/>
            <a:ext cx="3736500" cy="3296079"/>
          </a:xfrm>
          <a:prstGeom prst="rect">
            <a:avLst/>
          </a:prstGeom>
          <a:noFill/>
          <a:ln>
            <a:noFill/>
          </a:ln>
        </p:spPr>
      </p:pic>
      <p:pic>
        <p:nvPicPr>
          <p:cNvPr id="201" name="Google Shape;201;p29"/>
          <p:cNvPicPr preferRelativeResize="0"/>
          <p:nvPr/>
        </p:nvPicPr>
        <p:blipFill>
          <a:blip r:embed="rId4">
            <a:alphaModFix/>
          </a:blip>
          <a:stretch>
            <a:fillRect/>
          </a:stretch>
        </p:blipFill>
        <p:spPr>
          <a:xfrm>
            <a:off x="171425" y="1882688"/>
            <a:ext cx="3214688" cy="19859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 name="Shape 205"/>
        <p:cNvGrpSpPr/>
        <p:nvPr/>
      </p:nvGrpSpPr>
      <p:grpSpPr>
        <a:xfrm>
          <a:off x="0" y="0"/>
          <a:ext cx="0" cy="0"/>
          <a:chOff x="0" y="0"/>
          <a:chExt cx="0" cy="0"/>
        </a:xfrm>
      </p:grpSpPr>
      <p:sp>
        <p:nvSpPr>
          <p:cNvPr id="206" name="Google Shape;206;p3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Phone App</a:t>
            </a:r>
            <a:endParaRPr sz="4200"/>
          </a:p>
        </p:txBody>
      </p:sp>
      <p:pic>
        <p:nvPicPr>
          <p:cNvPr id="207" name="Google Shape;207;p30"/>
          <p:cNvPicPr preferRelativeResize="0"/>
          <p:nvPr/>
        </p:nvPicPr>
        <p:blipFill>
          <a:blip r:embed="rId3">
            <a:alphaModFix/>
          </a:blip>
          <a:stretch>
            <a:fillRect/>
          </a:stretch>
        </p:blipFill>
        <p:spPr>
          <a:xfrm>
            <a:off x="1799500" y="1292325"/>
            <a:ext cx="1624725" cy="2888381"/>
          </a:xfrm>
          <a:prstGeom prst="rect">
            <a:avLst/>
          </a:prstGeom>
          <a:noFill/>
          <a:ln>
            <a:noFill/>
          </a:ln>
        </p:spPr>
      </p:pic>
      <p:pic>
        <p:nvPicPr>
          <p:cNvPr id="208" name="Google Shape;208;p30"/>
          <p:cNvPicPr preferRelativeResize="0"/>
          <p:nvPr/>
        </p:nvPicPr>
        <p:blipFill rotWithShape="1">
          <a:blip r:embed="rId4">
            <a:alphaModFix/>
          </a:blip>
          <a:srcRect b="51339" l="2386" r="1754" t="13630"/>
          <a:stretch/>
        </p:blipFill>
        <p:spPr>
          <a:xfrm>
            <a:off x="4281826" y="2656700"/>
            <a:ext cx="3735850" cy="2426827"/>
          </a:xfrm>
          <a:prstGeom prst="rect">
            <a:avLst/>
          </a:prstGeom>
          <a:noFill/>
          <a:ln>
            <a:noFill/>
          </a:ln>
        </p:spPr>
      </p:pic>
      <p:sp>
        <p:nvSpPr>
          <p:cNvPr id="209" name="Google Shape;209;p30"/>
          <p:cNvSpPr txBox="1"/>
          <p:nvPr/>
        </p:nvSpPr>
        <p:spPr>
          <a:xfrm>
            <a:off x="4281825" y="1404700"/>
            <a:ext cx="4550400" cy="1886100"/>
          </a:xfrm>
          <a:prstGeom prst="rect">
            <a:avLst/>
          </a:prstGeom>
          <a:noFill/>
          <a:ln>
            <a:noFill/>
          </a:ln>
        </p:spPr>
        <p:txBody>
          <a:bodyPr anchorCtr="0" anchor="t" bIns="91425" lIns="91425" spcFirstLastPara="1" rIns="91425" wrap="square" tIns="91425">
            <a:noAutofit/>
          </a:bodyPr>
          <a:lstStyle/>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Roast Details</a:t>
            </a:r>
            <a:endParaRPr sz="2400">
              <a:solidFill>
                <a:schemeClr val="dk2"/>
              </a:solidFill>
              <a:latin typeface="Questrial"/>
              <a:ea typeface="Questrial"/>
              <a:cs typeface="Questrial"/>
              <a:sym typeface="Questrial"/>
            </a:endParaRPr>
          </a:p>
          <a:p>
            <a:pPr indent="-381000" lvl="0" marL="457200" rtl="0" algn="l">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3 Roast Profiles</a:t>
            </a:r>
            <a:endParaRPr sz="2400">
              <a:solidFill>
                <a:schemeClr val="dk2"/>
              </a:solidFill>
              <a:latin typeface="Questrial"/>
              <a:ea typeface="Questrial"/>
              <a:cs typeface="Questrial"/>
              <a:sym typeface="Questrial"/>
            </a:endParaRPr>
          </a:p>
          <a:p>
            <a:pPr indent="-381000" lvl="0" marL="457200" rtl="0" algn="l">
              <a:lnSpc>
                <a:spcPct val="100000"/>
              </a:lnSpc>
              <a:spcBef>
                <a:spcPts val="0"/>
              </a:spcBef>
              <a:spcAft>
                <a:spcPts val="0"/>
              </a:spcAft>
              <a:buClr>
                <a:schemeClr val="dk2"/>
              </a:buClr>
              <a:buSzPts val="2400"/>
              <a:buFont typeface="Questrial"/>
              <a:buChar char="●"/>
            </a:pPr>
            <a:r>
              <a:rPr lang="en" sz="2400">
                <a:solidFill>
                  <a:schemeClr val="dk2"/>
                </a:solidFill>
                <a:latin typeface="Questrial"/>
                <a:ea typeface="Questrial"/>
                <a:cs typeface="Questrial"/>
                <a:sym typeface="Questrial"/>
              </a:rPr>
              <a:t>Manual Mode</a:t>
            </a:r>
            <a:endParaRPr sz="2400">
              <a:solidFill>
                <a:schemeClr val="dk2"/>
              </a:solidFill>
              <a:latin typeface="Questrial"/>
              <a:ea typeface="Questrial"/>
              <a:cs typeface="Questrial"/>
              <a:sym typeface="Quest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Phone App (cont.)</a:t>
            </a:r>
            <a:endParaRPr sz="4200"/>
          </a:p>
        </p:txBody>
      </p:sp>
      <p:pic>
        <p:nvPicPr>
          <p:cNvPr id="215" name="Google Shape;215;p31"/>
          <p:cNvPicPr preferRelativeResize="0"/>
          <p:nvPr/>
        </p:nvPicPr>
        <p:blipFill rotWithShape="1">
          <a:blip r:embed="rId3">
            <a:alphaModFix/>
          </a:blip>
          <a:srcRect b="21389" l="20105" r="25585" t="16595"/>
          <a:stretch/>
        </p:blipFill>
        <p:spPr>
          <a:xfrm>
            <a:off x="7252000" y="1457425"/>
            <a:ext cx="1673051" cy="2547347"/>
          </a:xfrm>
          <a:prstGeom prst="rect">
            <a:avLst/>
          </a:prstGeom>
          <a:noFill/>
          <a:ln>
            <a:noFill/>
          </a:ln>
        </p:spPr>
      </p:pic>
      <p:pic>
        <p:nvPicPr>
          <p:cNvPr id="216" name="Google Shape;216;p31"/>
          <p:cNvPicPr preferRelativeResize="0"/>
          <p:nvPr/>
        </p:nvPicPr>
        <p:blipFill rotWithShape="1">
          <a:blip r:embed="rId4">
            <a:alphaModFix/>
          </a:blip>
          <a:srcRect b="5358" l="18907" r="26976" t="19481"/>
          <a:stretch/>
        </p:blipFill>
        <p:spPr>
          <a:xfrm>
            <a:off x="2382962" y="1457414"/>
            <a:ext cx="1767052" cy="3272220"/>
          </a:xfrm>
          <a:prstGeom prst="rect">
            <a:avLst/>
          </a:prstGeom>
          <a:noFill/>
          <a:ln>
            <a:noFill/>
          </a:ln>
        </p:spPr>
      </p:pic>
      <p:pic>
        <p:nvPicPr>
          <p:cNvPr id="217" name="Google Shape;217;p31"/>
          <p:cNvPicPr preferRelativeResize="0"/>
          <p:nvPr/>
        </p:nvPicPr>
        <p:blipFill rotWithShape="1">
          <a:blip r:embed="rId5">
            <a:alphaModFix/>
          </a:blip>
          <a:srcRect b="17973" l="20653" r="25391" t="23690"/>
          <a:stretch/>
        </p:blipFill>
        <p:spPr>
          <a:xfrm>
            <a:off x="126900" y="1457425"/>
            <a:ext cx="1767059" cy="2547347"/>
          </a:xfrm>
          <a:prstGeom prst="rect">
            <a:avLst/>
          </a:prstGeom>
          <a:noFill/>
          <a:ln>
            <a:noFill/>
          </a:ln>
        </p:spPr>
      </p:pic>
      <p:pic>
        <p:nvPicPr>
          <p:cNvPr id="218" name="Google Shape;218;p31"/>
          <p:cNvPicPr preferRelativeResize="0"/>
          <p:nvPr/>
        </p:nvPicPr>
        <p:blipFill rotWithShape="1">
          <a:blip r:embed="rId6">
            <a:alphaModFix/>
          </a:blip>
          <a:srcRect b="15531" l="13972" r="33119" t="27472"/>
          <a:stretch/>
        </p:blipFill>
        <p:spPr>
          <a:xfrm>
            <a:off x="4867537" y="1457426"/>
            <a:ext cx="1767052" cy="2537942"/>
          </a:xfrm>
          <a:prstGeom prst="rect">
            <a:avLst/>
          </a:prstGeom>
          <a:noFill/>
          <a:ln>
            <a:noFill/>
          </a:ln>
        </p:spPr>
      </p:pic>
      <p:sp>
        <p:nvSpPr>
          <p:cNvPr id="219" name="Google Shape;219;p31"/>
          <p:cNvSpPr txBox="1"/>
          <p:nvPr/>
        </p:nvSpPr>
        <p:spPr>
          <a:xfrm>
            <a:off x="68975" y="3879700"/>
            <a:ext cx="1824900" cy="56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Home page</a:t>
            </a:r>
            <a:endParaRPr sz="2400">
              <a:solidFill>
                <a:schemeClr val="dk2"/>
              </a:solidFill>
              <a:latin typeface="Questrial"/>
              <a:ea typeface="Questrial"/>
              <a:cs typeface="Questrial"/>
              <a:sym typeface="Questrial"/>
            </a:endParaRPr>
          </a:p>
        </p:txBody>
      </p:sp>
      <p:sp>
        <p:nvSpPr>
          <p:cNvPr id="220" name="Google Shape;220;p31"/>
          <p:cNvSpPr txBox="1"/>
          <p:nvPr/>
        </p:nvSpPr>
        <p:spPr>
          <a:xfrm>
            <a:off x="2299038" y="4653425"/>
            <a:ext cx="2010900" cy="47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 Details</a:t>
            </a:r>
            <a:endParaRPr sz="2400">
              <a:solidFill>
                <a:schemeClr val="dk2"/>
              </a:solidFill>
              <a:latin typeface="Questrial"/>
              <a:ea typeface="Questrial"/>
              <a:cs typeface="Questrial"/>
              <a:sym typeface="Questrial"/>
            </a:endParaRPr>
          </a:p>
        </p:txBody>
      </p:sp>
      <p:sp>
        <p:nvSpPr>
          <p:cNvPr id="221" name="Google Shape;221;p31"/>
          <p:cNvSpPr txBox="1"/>
          <p:nvPr/>
        </p:nvSpPr>
        <p:spPr>
          <a:xfrm>
            <a:off x="4715013" y="3923875"/>
            <a:ext cx="2079900" cy="56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Click “+” on home page</a:t>
            </a:r>
            <a:endParaRPr sz="2400">
              <a:solidFill>
                <a:schemeClr val="dk2"/>
              </a:solidFill>
              <a:latin typeface="Questrial"/>
              <a:ea typeface="Questrial"/>
              <a:cs typeface="Questrial"/>
              <a:sym typeface="Questrial"/>
            </a:endParaRPr>
          </a:p>
        </p:txBody>
      </p:sp>
      <p:sp>
        <p:nvSpPr>
          <p:cNvPr id="222" name="Google Shape;222;p31"/>
          <p:cNvSpPr txBox="1"/>
          <p:nvPr/>
        </p:nvSpPr>
        <p:spPr>
          <a:xfrm>
            <a:off x="7132950" y="3932850"/>
            <a:ext cx="1893600" cy="848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Add Bean menu</a:t>
            </a:r>
            <a:endParaRPr sz="2400">
              <a:solidFill>
                <a:schemeClr val="dk2"/>
              </a:solidFill>
              <a:latin typeface="Questrial"/>
              <a:ea typeface="Questrial"/>
              <a:cs typeface="Questrial"/>
              <a:sym typeface="Quest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Google Shape;72;p14"/>
          <p:cNvSpPr txBox="1"/>
          <p:nvPr/>
        </p:nvSpPr>
        <p:spPr>
          <a:xfrm>
            <a:off x="52801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Noah Siano</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Computer</a:t>
            </a:r>
            <a:r>
              <a:rPr lang="en" sz="1100">
                <a:solidFill>
                  <a:schemeClr val="dk2"/>
                </a:solidFill>
                <a:latin typeface="Questrial"/>
                <a:ea typeface="Questrial"/>
                <a:cs typeface="Questrial"/>
                <a:sym typeface="Questrial"/>
              </a:rPr>
              <a:t>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Application Development</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Website Development</a:t>
            </a:r>
            <a:endParaRPr sz="1100">
              <a:solidFill>
                <a:schemeClr val="dk2"/>
              </a:solidFill>
              <a:latin typeface="Questrial"/>
              <a:ea typeface="Questrial"/>
              <a:cs typeface="Questrial"/>
              <a:sym typeface="Questrial"/>
            </a:endParaRPr>
          </a:p>
        </p:txBody>
      </p:sp>
      <p:pic>
        <p:nvPicPr>
          <p:cNvPr id="73" name="Google Shape;73;p14"/>
          <p:cNvPicPr preferRelativeResize="0"/>
          <p:nvPr/>
        </p:nvPicPr>
        <p:blipFill rotWithShape="1">
          <a:blip r:embed="rId3">
            <a:alphaModFix/>
          </a:blip>
          <a:srcRect b="8622" l="7076" r="21084" t="30653"/>
          <a:stretch/>
        </p:blipFill>
        <p:spPr>
          <a:xfrm>
            <a:off x="281500" y="1641680"/>
            <a:ext cx="1471995" cy="1866472"/>
          </a:xfrm>
          <a:prstGeom prst="rect">
            <a:avLst/>
          </a:prstGeom>
          <a:noFill/>
          <a:ln>
            <a:noFill/>
          </a:ln>
          <a:effectLst>
            <a:outerShdw blurRad="57150" rotWithShape="0" algn="bl" dir="5400000" dist="28575">
              <a:srgbClr val="000000">
                <a:alpha val="50000"/>
              </a:srgbClr>
            </a:outerShdw>
          </a:effectLst>
        </p:spPr>
      </p:pic>
      <p:pic>
        <p:nvPicPr>
          <p:cNvPr id="74" name="Google Shape;74;p14"/>
          <p:cNvPicPr preferRelativeResize="0"/>
          <p:nvPr/>
        </p:nvPicPr>
        <p:blipFill rotWithShape="1">
          <a:blip r:embed="rId4">
            <a:alphaModFix/>
          </a:blip>
          <a:srcRect b="0" l="7997" r="7989" t="28982"/>
          <a:stretch/>
        </p:blipFill>
        <p:spPr>
          <a:xfrm>
            <a:off x="204387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5" name="Google Shape;75;p14"/>
          <p:cNvPicPr preferRelativeResize="0"/>
          <p:nvPr/>
        </p:nvPicPr>
        <p:blipFill rotWithShape="1">
          <a:blip r:embed="rId5">
            <a:alphaModFix/>
          </a:blip>
          <a:srcRect b="3529" l="7492" r="10801" t="27400"/>
          <a:stretch/>
        </p:blipFill>
        <p:spPr>
          <a:xfrm>
            <a:off x="3806241" y="1641680"/>
            <a:ext cx="1471995" cy="1866472"/>
          </a:xfrm>
          <a:prstGeom prst="rect">
            <a:avLst/>
          </a:prstGeom>
          <a:noFill/>
          <a:ln>
            <a:noFill/>
          </a:ln>
          <a:effectLst>
            <a:outerShdw blurRad="57150" rotWithShape="0" algn="bl" dir="5400000" dist="28575">
              <a:srgbClr val="000000">
                <a:alpha val="50000"/>
              </a:srgbClr>
            </a:outerShdw>
          </a:effectLst>
        </p:spPr>
      </p:pic>
      <p:pic>
        <p:nvPicPr>
          <p:cNvPr id="76" name="Google Shape;76;p14"/>
          <p:cNvPicPr preferRelativeResize="0"/>
          <p:nvPr/>
        </p:nvPicPr>
        <p:blipFill rotWithShape="1">
          <a:blip r:embed="rId6">
            <a:alphaModFix/>
          </a:blip>
          <a:srcRect b="0" l="7548" r="7540" t="28217"/>
          <a:stretch/>
        </p:blipFill>
        <p:spPr>
          <a:xfrm>
            <a:off x="5568612" y="1638518"/>
            <a:ext cx="1471995" cy="1866472"/>
          </a:xfrm>
          <a:prstGeom prst="rect">
            <a:avLst/>
          </a:prstGeom>
          <a:noFill/>
          <a:ln>
            <a:noFill/>
          </a:ln>
          <a:effectLst>
            <a:outerShdw blurRad="57150" rotWithShape="0" algn="bl" dir="5400000" dist="28575">
              <a:srgbClr val="000000">
                <a:alpha val="50000"/>
              </a:srgbClr>
            </a:outerShdw>
          </a:effectLst>
        </p:spPr>
      </p:pic>
      <p:pic>
        <p:nvPicPr>
          <p:cNvPr id="77" name="Google Shape;77;p14"/>
          <p:cNvPicPr preferRelativeResize="0"/>
          <p:nvPr/>
        </p:nvPicPr>
        <p:blipFill rotWithShape="1">
          <a:blip r:embed="rId7">
            <a:alphaModFix/>
          </a:blip>
          <a:srcRect b="16625" l="21353" r="21353" t="34946"/>
          <a:stretch/>
        </p:blipFill>
        <p:spPr>
          <a:xfrm>
            <a:off x="7330982" y="1641675"/>
            <a:ext cx="1471995" cy="1866472"/>
          </a:xfrm>
          <a:prstGeom prst="rect">
            <a:avLst/>
          </a:prstGeom>
          <a:noFill/>
          <a:ln>
            <a:noFill/>
          </a:ln>
          <a:effectLst>
            <a:outerShdw blurRad="57150" rotWithShape="0" algn="bl" dir="5400000" dist="28575">
              <a:srgbClr val="000000">
                <a:alpha val="50000"/>
              </a:srgbClr>
            </a:outerShdw>
          </a:effectLst>
        </p:spPr>
      </p:pic>
      <p:sp>
        <p:nvSpPr>
          <p:cNvPr id="78" name="Google Shape;78;p14"/>
          <p:cNvSpPr txBox="1"/>
          <p:nvPr/>
        </p:nvSpPr>
        <p:spPr>
          <a:xfrm>
            <a:off x="-7000"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Chaise Farrar</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Computer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Embedded Design</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Team Lead</a:t>
            </a:r>
            <a:endParaRPr>
              <a:solidFill>
                <a:schemeClr val="dk2"/>
              </a:solidFill>
              <a:latin typeface="Questrial"/>
              <a:ea typeface="Questrial"/>
              <a:cs typeface="Questrial"/>
              <a:sym typeface="Questrial"/>
            </a:endParaRPr>
          </a:p>
        </p:txBody>
      </p:sp>
      <p:sp>
        <p:nvSpPr>
          <p:cNvPr id="79" name="Google Shape;79;p14"/>
          <p:cNvSpPr txBox="1"/>
          <p:nvPr/>
        </p:nvSpPr>
        <p:spPr>
          <a:xfrm>
            <a:off x="17553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Drake Bolland</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Mechanical Design</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Design</a:t>
            </a:r>
            <a:endParaRPr>
              <a:solidFill>
                <a:schemeClr val="dk2"/>
              </a:solidFill>
              <a:latin typeface="Questrial"/>
              <a:ea typeface="Questrial"/>
              <a:cs typeface="Questrial"/>
              <a:sym typeface="Questrial"/>
            </a:endParaRPr>
          </a:p>
        </p:txBody>
      </p:sp>
      <p:sp>
        <p:nvSpPr>
          <p:cNvPr id="80" name="Google Shape;80;p14"/>
          <p:cNvSpPr txBox="1"/>
          <p:nvPr/>
        </p:nvSpPr>
        <p:spPr>
          <a:xfrm>
            <a:off x="354752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JR Jamora</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Thermodynamic Modeling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Design</a:t>
            </a:r>
            <a:endParaRPr>
              <a:solidFill>
                <a:schemeClr val="dk2"/>
              </a:solidFill>
              <a:latin typeface="Questrial"/>
              <a:ea typeface="Questrial"/>
              <a:cs typeface="Questrial"/>
              <a:sym typeface="Questrial"/>
            </a:endParaRPr>
          </a:p>
        </p:txBody>
      </p:sp>
      <p:sp>
        <p:nvSpPr>
          <p:cNvPr id="81" name="Google Shape;81;p14"/>
          <p:cNvSpPr txBox="1"/>
          <p:nvPr/>
        </p:nvSpPr>
        <p:spPr>
          <a:xfrm>
            <a:off x="7042475" y="3559950"/>
            <a:ext cx="2049000" cy="90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chemeClr val="dk2"/>
                </a:solidFill>
                <a:latin typeface="Questrial"/>
                <a:ea typeface="Questrial"/>
                <a:cs typeface="Questrial"/>
                <a:sym typeface="Questrial"/>
              </a:rPr>
              <a:t>Rebecca Siciliano</a:t>
            </a:r>
            <a:endParaRPr sz="15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a:t>
            </a:r>
            <a:r>
              <a:rPr lang="en" sz="1100">
                <a:solidFill>
                  <a:schemeClr val="dk2"/>
                </a:solidFill>
                <a:latin typeface="Questrial"/>
                <a:ea typeface="Questrial"/>
                <a:cs typeface="Questrial"/>
                <a:sym typeface="Questrial"/>
              </a:rPr>
              <a:t> Engineering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Thermodynamic Modeling</a:t>
            </a:r>
            <a:endParaRPr sz="1100">
              <a:solidFill>
                <a:schemeClr val="dk2"/>
              </a:solidFill>
              <a:latin typeface="Questrial"/>
              <a:ea typeface="Questrial"/>
              <a:cs typeface="Questrial"/>
              <a:sym typeface="Questrial"/>
            </a:endParaRPr>
          </a:p>
          <a:p>
            <a:pPr indent="0" lvl="0" marL="0" rtl="0" algn="ctr">
              <a:spcBef>
                <a:spcPts val="0"/>
              </a:spcBef>
              <a:spcAft>
                <a:spcPts val="0"/>
              </a:spcAft>
              <a:buNone/>
            </a:pPr>
            <a:r>
              <a:rPr lang="en" sz="1100">
                <a:solidFill>
                  <a:schemeClr val="dk2"/>
                </a:solidFill>
                <a:latin typeface="Questrial"/>
                <a:ea typeface="Questrial"/>
                <a:cs typeface="Questrial"/>
                <a:sym typeface="Questrial"/>
              </a:rPr>
              <a:t>Electrical Design</a:t>
            </a:r>
            <a:endParaRPr sz="1100">
              <a:solidFill>
                <a:schemeClr val="dk2"/>
              </a:solidFill>
              <a:latin typeface="Questrial"/>
              <a:ea typeface="Questrial"/>
              <a:cs typeface="Questrial"/>
              <a:sym typeface="Questrial"/>
            </a:endParaRPr>
          </a:p>
        </p:txBody>
      </p:sp>
      <p:sp>
        <p:nvSpPr>
          <p:cNvPr id="82" name="Google Shape;82;p14"/>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Team Members</a:t>
            </a:r>
            <a:endParaRPr sz="4200"/>
          </a:p>
          <a:p>
            <a:pPr indent="0" lvl="0" marL="0" rtl="0" algn="ctr">
              <a:spcBef>
                <a:spcPts val="0"/>
              </a:spcBef>
              <a:spcAft>
                <a:spcPts val="0"/>
              </a:spcAft>
              <a:buNone/>
            </a:pPr>
            <a:r>
              <a:t/>
            </a:r>
            <a:endParaRPr sz="3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32"/>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Full System Test</a:t>
            </a:r>
            <a:endParaRPr/>
          </a:p>
        </p:txBody>
      </p:sp>
      <p:pic>
        <p:nvPicPr>
          <p:cNvPr id="228" name="Google Shape;228;p32"/>
          <p:cNvPicPr preferRelativeResize="0"/>
          <p:nvPr/>
        </p:nvPicPr>
        <p:blipFill rotWithShape="1">
          <a:blip r:embed="rId4">
            <a:alphaModFix/>
          </a:blip>
          <a:srcRect b="0" l="0" r="0" t="0"/>
          <a:stretch/>
        </p:blipFill>
        <p:spPr>
          <a:xfrm>
            <a:off x="4891550" y="1459525"/>
            <a:ext cx="4065075" cy="3198308"/>
          </a:xfrm>
          <a:prstGeom prst="rect">
            <a:avLst/>
          </a:prstGeom>
          <a:noFill/>
          <a:ln>
            <a:noFill/>
          </a:ln>
        </p:spPr>
      </p:pic>
      <p:pic>
        <p:nvPicPr>
          <p:cNvPr id="229" name="Google Shape;229;p32"/>
          <p:cNvPicPr preferRelativeResize="0"/>
          <p:nvPr/>
        </p:nvPicPr>
        <p:blipFill>
          <a:blip r:embed="rId5">
            <a:alphaModFix/>
          </a:blip>
          <a:stretch>
            <a:fillRect/>
          </a:stretch>
        </p:blipFill>
        <p:spPr>
          <a:xfrm>
            <a:off x="311725" y="1459525"/>
            <a:ext cx="4065075" cy="3198308"/>
          </a:xfrm>
          <a:prstGeom prst="rect">
            <a:avLst/>
          </a:prstGeom>
          <a:noFill/>
          <a:ln>
            <a:noFill/>
          </a:ln>
        </p:spPr>
      </p:pic>
      <p:sp>
        <p:nvSpPr>
          <p:cNvPr id="230" name="Google Shape;230;p32"/>
          <p:cNvSpPr txBox="1"/>
          <p:nvPr/>
        </p:nvSpPr>
        <p:spPr>
          <a:xfrm>
            <a:off x="879663" y="4581625"/>
            <a:ext cx="2929200" cy="4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Before PID Tuning</a:t>
            </a:r>
            <a:endParaRPr sz="2400">
              <a:solidFill>
                <a:schemeClr val="dk2"/>
              </a:solidFill>
              <a:latin typeface="Questrial"/>
              <a:ea typeface="Questrial"/>
              <a:cs typeface="Questrial"/>
              <a:sym typeface="Questrial"/>
            </a:endParaRPr>
          </a:p>
        </p:txBody>
      </p:sp>
      <p:sp>
        <p:nvSpPr>
          <p:cNvPr id="231" name="Google Shape;231;p32"/>
          <p:cNvSpPr txBox="1"/>
          <p:nvPr/>
        </p:nvSpPr>
        <p:spPr>
          <a:xfrm>
            <a:off x="5459475" y="4581625"/>
            <a:ext cx="2929200" cy="42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2"/>
                </a:solidFill>
                <a:latin typeface="Questrial"/>
                <a:ea typeface="Questrial"/>
                <a:cs typeface="Questrial"/>
                <a:sym typeface="Questrial"/>
              </a:rPr>
              <a:t>After</a:t>
            </a:r>
            <a:r>
              <a:rPr lang="en" sz="2400">
                <a:solidFill>
                  <a:schemeClr val="dk2"/>
                </a:solidFill>
                <a:latin typeface="Questrial"/>
                <a:ea typeface="Questrial"/>
                <a:cs typeface="Questrial"/>
                <a:sym typeface="Questrial"/>
              </a:rPr>
              <a:t> PID Tuning</a:t>
            </a:r>
            <a:endParaRPr sz="2400">
              <a:solidFill>
                <a:schemeClr val="dk2"/>
              </a:solidFill>
              <a:latin typeface="Questrial"/>
              <a:ea typeface="Questrial"/>
              <a:cs typeface="Questrial"/>
              <a:sym typeface="Quest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3"/>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Bill of Materials: Electrical</a:t>
            </a:r>
            <a:endParaRPr/>
          </a:p>
        </p:txBody>
      </p:sp>
      <p:pic>
        <p:nvPicPr>
          <p:cNvPr id="237" name="Google Shape;237;p33"/>
          <p:cNvPicPr preferRelativeResize="0"/>
          <p:nvPr/>
        </p:nvPicPr>
        <p:blipFill>
          <a:blip r:embed="rId3">
            <a:alphaModFix/>
          </a:blip>
          <a:stretch>
            <a:fillRect/>
          </a:stretch>
        </p:blipFill>
        <p:spPr>
          <a:xfrm>
            <a:off x="1078862" y="1349125"/>
            <a:ext cx="5239710" cy="278555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sp>
        <p:nvSpPr>
          <p:cNvPr id="242" name="Google Shape;242;p34"/>
          <p:cNvSpPr txBox="1"/>
          <p:nvPr>
            <p:ph type="title"/>
          </p:nvPr>
        </p:nvSpPr>
        <p:spPr>
          <a:xfrm>
            <a:off x="311725" y="375694"/>
            <a:ext cx="8520600" cy="467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Bill of Materials: Mechanical</a:t>
            </a:r>
            <a:endParaRPr/>
          </a:p>
          <a:p>
            <a:pPr indent="0" lvl="0" marL="0" rtl="0" algn="l">
              <a:spcBef>
                <a:spcPts val="0"/>
              </a:spcBef>
              <a:spcAft>
                <a:spcPts val="0"/>
              </a:spcAft>
              <a:buNone/>
            </a:pPr>
            <a:r>
              <a:t/>
            </a:r>
            <a:endParaRPr/>
          </a:p>
        </p:txBody>
      </p:sp>
      <p:pic>
        <p:nvPicPr>
          <p:cNvPr id="243" name="Google Shape;243;p34"/>
          <p:cNvPicPr preferRelativeResize="0"/>
          <p:nvPr/>
        </p:nvPicPr>
        <p:blipFill rotWithShape="1">
          <a:blip r:embed="rId3">
            <a:alphaModFix/>
          </a:blip>
          <a:srcRect b="21247" l="0" r="0" t="0"/>
          <a:stretch/>
        </p:blipFill>
        <p:spPr>
          <a:xfrm>
            <a:off x="523600" y="1648763"/>
            <a:ext cx="8096849" cy="32063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sp>
        <p:nvSpPr>
          <p:cNvPr id="248" name="Google Shape;248;p3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References</a:t>
            </a:r>
            <a:endParaRPr/>
          </a:p>
        </p:txBody>
      </p:sp>
      <p:sp>
        <p:nvSpPr>
          <p:cNvPr id="249" name="Google Shape;249;p35"/>
          <p:cNvSpPr txBox="1"/>
          <p:nvPr>
            <p:ph idx="1" type="body"/>
          </p:nvPr>
        </p:nvSpPr>
        <p:spPr>
          <a:xfrm>
            <a:off x="311700" y="1505700"/>
            <a:ext cx="8520600" cy="30762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Roboto"/>
                <a:ea typeface="Roboto"/>
                <a:cs typeface="Roboto"/>
                <a:sym typeface="Roboto"/>
              </a:rPr>
              <a:t>[1] “Maxwell House,” Recipes. [Online]. Available: http://www.kraftrecipes.com/maxwell-house.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[2] “Folgers Coffee - The Best Part of Wakin' Up | Folgers Coffee,” History | Folgers Coffee. [Online]. Available: https://www.folgerscoffee.com/.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[3] “Single Serve Coffee Makers &amp; K-Cup Pods | Keurig®,” Keurig® Coffee Makers | Best Single Cup Coffee Machines. [Online]. Available: https://www.keurig.com/. [Accessed: 02-Oct-2018].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[4] “Roasting coffee beans in a wok on a kitchen </a:t>
            </a:r>
            <a:r>
              <a:rPr lang="en" sz="1200">
                <a:latin typeface="Roboto"/>
                <a:ea typeface="Roboto"/>
                <a:cs typeface="Roboto"/>
                <a:sym typeface="Roboto"/>
              </a:rPr>
              <a:t>stove top</a:t>
            </a:r>
            <a:r>
              <a:rPr lang="en" sz="1200">
                <a:latin typeface="Roboto"/>
                <a:ea typeface="Roboto"/>
                <a:cs typeface="Roboto"/>
                <a:sym typeface="Roboto"/>
              </a:rPr>
              <a:t>”, </a:t>
            </a:r>
            <a:r>
              <a:rPr lang="en" sz="1200">
                <a:latin typeface="Roboto"/>
                <a:ea typeface="Roboto"/>
                <a:cs typeface="Roboto"/>
                <a:sym typeface="Roboto"/>
              </a:rPr>
              <a:t>Wikipedia</a:t>
            </a:r>
            <a:r>
              <a:rPr lang="en" sz="1200">
                <a:latin typeface="Roboto"/>
                <a:ea typeface="Roboto"/>
                <a:cs typeface="Roboto"/>
                <a:sym typeface="Roboto"/>
              </a:rPr>
              <a:t>. [Online]. Available: </a:t>
            </a:r>
            <a:r>
              <a:rPr lang="en" sz="1200">
                <a:latin typeface="Roboto"/>
                <a:ea typeface="Roboto"/>
                <a:cs typeface="Roboto"/>
                <a:sym typeface="Roboto"/>
              </a:rPr>
              <a:t>https://commons.wikimedia.org/wiki/File:Wok_down_angle.jpg. [Accessed: 15-Nov-2018].</a:t>
            </a:r>
            <a:endParaRPr sz="1200">
              <a:latin typeface="Roboto"/>
              <a:ea typeface="Roboto"/>
              <a:cs typeface="Roboto"/>
              <a:sym typeface="Roboto"/>
            </a:endParaRPr>
          </a:p>
          <a:p>
            <a:pPr indent="0" lvl="0" marL="0" rtl="0" algn="l">
              <a:lnSpc>
                <a:spcPct val="115000"/>
              </a:lnSpc>
              <a:spcBef>
                <a:spcPts val="1600"/>
              </a:spcBef>
              <a:spcAft>
                <a:spcPts val="0"/>
              </a:spcAft>
              <a:buNone/>
            </a:pPr>
            <a:r>
              <a:rPr lang="en" sz="1200">
                <a:latin typeface="Roboto"/>
                <a:ea typeface="Roboto"/>
                <a:cs typeface="Roboto"/>
                <a:sym typeface="Roboto"/>
              </a:rPr>
              <a:t>[5] L. Wallender, “Average Kitchen Size? Well, It's Complicated...,” The Spruce. [Online]. Available: https://www.thespruce.com/average-kitchen-size-1822119. [Accessed: 24 Sep. 2018].</a:t>
            </a:r>
            <a:endParaRPr sz="1200">
              <a:latin typeface="Roboto"/>
              <a:ea typeface="Roboto"/>
              <a:cs typeface="Roboto"/>
              <a:sym typeface="Roboto"/>
            </a:endParaRPr>
          </a:p>
          <a:p>
            <a:pPr indent="0" lvl="0" marL="0" rtl="0" algn="l">
              <a:spcBef>
                <a:spcPts val="1600"/>
              </a:spcBef>
              <a:spcAft>
                <a:spcPts val="160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 name="Shape 253"/>
        <p:cNvGrpSpPr/>
        <p:nvPr/>
      </p:nvGrpSpPr>
      <p:grpSpPr>
        <a:xfrm>
          <a:off x="0" y="0"/>
          <a:ext cx="0" cy="0"/>
          <a:chOff x="0" y="0"/>
          <a:chExt cx="0" cy="0"/>
        </a:xfrm>
      </p:grpSpPr>
      <p:sp>
        <p:nvSpPr>
          <p:cNvPr id="254" name="Google Shape;254;p36"/>
          <p:cNvSpPr txBox="1"/>
          <p:nvPr>
            <p:ph idx="1" type="subTitle"/>
          </p:nvPr>
        </p:nvSpPr>
        <p:spPr>
          <a:xfrm>
            <a:off x="239175" y="1775800"/>
            <a:ext cx="5400000" cy="170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000"/>
              <a:t>Chaise Farrar · Drake Bolland JR Jamora · Noah Siano Rebecca Siciliano</a:t>
            </a:r>
            <a:endParaRPr sz="3000"/>
          </a:p>
        </p:txBody>
      </p:sp>
      <p:sp>
        <p:nvSpPr>
          <p:cNvPr id="255" name="Google Shape;255;p36"/>
          <p:cNvSpPr txBox="1"/>
          <p:nvPr/>
        </p:nvSpPr>
        <p:spPr>
          <a:xfrm>
            <a:off x="599400" y="69775"/>
            <a:ext cx="7945200" cy="112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9600">
                <a:latin typeface="Saira"/>
                <a:ea typeface="Saira"/>
                <a:cs typeface="Saira"/>
                <a:sym typeface="Saira"/>
              </a:rPr>
              <a:t>Intelli</a:t>
            </a:r>
            <a:r>
              <a:rPr b="1" lang="en" sz="9600">
                <a:solidFill>
                  <a:srgbClr val="656F58"/>
                </a:solidFill>
                <a:latin typeface="Saira"/>
                <a:ea typeface="Saira"/>
                <a:cs typeface="Saira"/>
                <a:sym typeface="Saira"/>
              </a:rPr>
              <a:t>Roast</a:t>
            </a:r>
            <a:endParaRPr b="1" sz="9600">
              <a:solidFill>
                <a:srgbClr val="656F58"/>
              </a:solidFill>
              <a:latin typeface="Saira"/>
              <a:ea typeface="Saira"/>
              <a:cs typeface="Saira"/>
              <a:sym typeface="Saira"/>
            </a:endParaRPr>
          </a:p>
        </p:txBody>
      </p:sp>
      <p:pic>
        <p:nvPicPr>
          <p:cNvPr id="256" name="Google Shape;256;p36"/>
          <p:cNvPicPr preferRelativeResize="0"/>
          <p:nvPr/>
        </p:nvPicPr>
        <p:blipFill>
          <a:blip r:embed="rId3">
            <a:alphaModFix/>
          </a:blip>
          <a:stretch>
            <a:fillRect/>
          </a:stretch>
        </p:blipFill>
        <p:spPr>
          <a:xfrm>
            <a:off x="6888925" y="3704250"/>
            <a:ext cx="1351819" cy="776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 name="Shape 86"/>
        <p:cNvGrpSpPr/>
        <p:nvPr/>
      </p:nvGrpSpPr>
      <p:grpSpPr>
        <a:xfrm>
          <a:off x="0" y="0"/>
          <a:ext cx="0" cy="0"/>
          <a:chOff x="0" y="0"/>
          <a:chExt cx="0" cy="0"/>
        </a:xfrm>
      </p:grpSpPr>
      <p:sp>
        <p:nvSpPr>
          <p:cNvPr id="87" name="Google Shape;87;p15"/>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Introduction: Faculty Advisor</a:t>
            </a:r>
            <a:endParaRPr sz="4200"/>
          </a:p>
          <a:p>
            <a:pPr indent="0" lvl="0" marL="0" rtl="0" algn="ctr">
              <a:spcBef>
                <a:spcPts val="0"/>
              </a:spcBef>
              <a:spcAft>
                <a:spcPts val="0"/>
              </a:spcAft>
              <a:buNone/>
            </a:pPr>
            <a:r>
              <a:t/>
            </a:r>
            <a:endParaRPr sz="4200"/>
          </a:p>
        </p:txBody>
      </p:sp>
      <p:sp>
        <p:nvSpPr>
          <p:cNvPr id="88" name="Google Shape;88;p15"/>
          <p:cNvSpPr txBox="1"/>
          <p:nvPr>
            <p:ph idx="4294967295" type="body"/>
          </p:nvPr>
        </p:nvSpPr>
        <p:spPr>
          <a:xfrm>
            <a:off x="311725" y="3844125"/>
            <a:ext cx="8520600" cy="888900"/>
          </a:xfrm>
          <a:prstGeom prst="rect">
            <a:avLst/>
          </a:prstGeom>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1500">
                <a:latin typeface="Questrial"/>
                <a:ea typeface="Questrial"/>
                <a:cs typeface="Questrial"/>
                <a:sym typeface="Questrial"/>
              </a:rPr>
              <a:t>Dr. Masoud Karimi</a:t>
            </a:r>
            <a:endParaRPr sz="15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Associate</a:t>
            </a:r>
            <a:r>
              <a:rPr lang="en" sz="1100">
                <a:latin typeface="Questrial"/>
                <a:ea typeface="Questrial"/>
                <a:cs typeface="Questrial"/>
                <a:sym typeface="Questrial"/>
              </a:rPr>
              <a:t> Professor, Mississippi State University</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Ph.D., Electrical Engineering, Energy Systems, University of Toronto, Canada, 2004</a:t>
            </a:r>
            <a:endParaRPr sz="1100">
              <a:latin typeface="Questrial"/>
              <a:ea typeface="Questrial"/>
              <a:cs typeface="Questrial"/>
              <a:sym typeface="Questrial"/>
            </a:endParaRPr>
          </a:p>
          <a:p>
            <a:pPr indent="0" lvl="0" marL="0" rtl="0" algn="ctr">
              <a:lnSpc>
                <a:spcPct val="100000"/>
              </a:lnSpc>
              <a:spcBef>
                <a:spcPts val="0"/>
              </a:spcBef>
              <a:spcAft>
                <a:spcPts val="0"/>
              </a:spcAft>
              <a:buNone/>
            </a:pPr>
            <a:r>
              <a:rPr lang="en" sz="1100">
                <a:latin typeface="Questrial"/>
                <a:ea typeface="Questrial"/>
                <a:cs typeface="Questrial"/>
                <a:sym typeface="Questrial"/>
              </a:rPr>
              <a:t>Power system stability, protection and control</a:t>
            </a:r>
            <a:endParaRPr sz="1100">
              <a:latin typeface="Questrial"/>
              <a:ea typeface="Questrial"/>
              <a:cs typeface="Questrial"/>
              <a:sym typeface="Questrial"/>
            </a:endParaRPr>
          </a:p>
        </p:txBody>
      </p:sp>
      <p:pic>
        <p:nvPicPr>
          <p:cNvPr id="89" name="Google Shape;89;p15"/>
          <p:cNvPicPr preferRelativeResize="0"/>
          <p:nvPr/>
        </p:nvPicPr>
        <p:blipFill>
          <a:blip r:embed="rId3">
            <a:alphaModFix/>
          </a:blip>
          <a:stretch>
            <a:fillRect/>
          </a:stretch>
        </p:blipFill>
        <p:spPr>
          <a:xfrm>
            <a:off x="3712438" y="1366750"/>
            <a:ext cx="1289344" cy="1807500"/>
          </a:xfrm>
          <a:prstGeom prst="rect">
            <a:avLst/>
          </a:prstGeom>
          <a:noFill/>
          <a:ln>
            <a:noFill/>
          </a:ln>
          <a:effectLst>
            <a:outerShdw blurRad="57150" rotWithShape="0" algn="bl" dir="5400000" dist="28575">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id="94" name="Google Shape;94;p16"/>
          <p:cNvPicPr preferRelativeResize="0"/>
          <p:nvPr/>
        </p:nvPicPr>
        <p:blipFill>
          <a:blip r:embed="rId3">
            <a:alphaModFix/>
          </a:blip>
          <a:stretch>
            <a:fillRect/>
          </a:stretch>
        </p:blipFill>
        <p:spPr>
          <a:xfrm>
            <a:off x="1044775" y="3354025"/>
            <a:ext cx="1747763" cy="1209788"/>
          </a:xfrm>
          <a:prstGeom prst="rect">
            <a:avLst/>
          </a:prstGeom>
          <a:noFill/>
          <a:ln>
            <a:noFill/>
          </a:ln>
        </p:spPr>
      </p:pic>
      <p:pic>
        <p:nvPicPr>
          <p:cNvPr id="95" name="Google Shape;95;p16"/>
          <p:cNvPicPr preferRelativeResize="0"/>
          <p:nvPr/>
        </p:nvPicPr>
        <p:blipFill>
          <a:blip r:embed="rId4">
            <a:alphaModFix/>
          </a:blip>
          <a:stretch>
            <a:fillRect/>
          </a:stretch>
        </p:blipFill>
        <p:spPr>
          <a:xfrm>
            <a:off x="266500" y="1326026"/>
            <a:ext cx="1369950" cy="1369950"/>
          </a:xfrm>
          <a:prstGeom prst="rect">
            <a:avLst/>
          </a:prstGeom>
          <a:noFill/>
          <a:ln>
            <a:noFill/>
          </a:ln>
          <a:effectLst>
            <a:outerShdw blurRad="142875" rotWithShape="0" algn="bl" dir="9360000" dist="19050">
              <a:srgbClr val="000000">
                <a:alpha val="66000"/>
              </a:srgbClr>
            </a:outerShdw>
          </a:effectLst>
        </p:spPr>
      </p:pic>
      <p:pic>
        <p:nvPicPr>
          <p:cNvPr id="96" name="Google Shape;96;p16"/>
          <p:cNvPicPr preferRelativeResize="0"/>
          <p:nvPr/>
        </p:nvPicPr>
        <p:blipFill>
          <a:blip r:embed="rId5">
            <a:alphaModFix/>
          </a:blip>
          <a:stretch>
            <a:fillRect/>
          </a:stretch>
        </p:blipFill>
        <p:spPr>
          <a:xfrm>
            <a:off x="3465325" y="1475675"/>
            <a:ext cx="1528800" cy="1432515"/>
          </a:xfrm>
          <a:prstGeom prst="rect">
            <a:avLst/>
          </a:prstGeom>
          <a:noFill/>
          <a:ln>
            <a:noFill/>
          </a:ln>
        </p:spPr>
      </p:pic>
      <p:sp>
        <p:nvSpPr>
          <p:cNvPr id="97" name="Google Shape;97;p16"/>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Problem</a:t>
            </a:r>
            <a:endParaRPr sz="4200"/>
          </a:p>
        </p:txBody>
      </p:sp>
      <p:sp>
        <p:nvSpPr>
          <p:cNvPr id="98" name="Google Shape;98;p16"/>
          <p:cNvSpPr txBox="1"/>
          <p:nvPr/>
        </p:nvSpPr>
        <p:spPr>
          <a:xfrm>
            <a:off x="8358200" y="4894200"/>
            <a:ext cx="870600" cy="2493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 sz="900">
                <a:solidFill>
                  <a:schemeClr val="dk2"/>
                </a:solidFill>
                <a:latin typeface="Questrial"/>
                <a:ea typeface="Questrial"/>
                <a:cs typeface="Questrial"/>
                <a:sym typeface="Questrial"/>
              </a:rPr>
              <a:t>[1], [2], [3], [4]</a:t>
            </a:r>
            <a:endParaRPr sz="900">
              <a:solidFill>
                <a:schemeClr val="dk2"/>
              </a:solidFill>
              <a:latin typeface="Questrial"/>
              <a:ea typeface="Questrial"/>
              <a:cs typeface="Questrial"/>
              <a:sym typeface="Questrial"/>
            </a:endParaRPr>
          </a:p>
        </p:txBody>
      </p:sp>
      <p:pic>
        <p:nvPicPr>
          <p:cNvPr id="99" name="Google Shape;99;p16"/>
          <p:cNvPicPr preferRelativeResize="0"/>
          <p:nvPr/>
        </p:nvPicPr>
        <p:blipFill>
          <a:blip r:embed="rId6">
            <a:alphaModFix/>
          </a:blip>
          <a:stretch>
            <a:fillRect/>
          </a:stretch>
        </p:blipFill>
        <p:spPr>
          <a:xfrm>
            <a:off x="5802702" y="2993714"/>
            <a:ext cx="1973363" cy="148001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311700"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Solution</a:t>
            </a:r>
            <a:endParaRPr sz="4200"/>
          </a:p>
        </p:txBody>
      </p:sp>
      <p:pic>
        <p:nvPicPr>
          <p:cNvPr id="105" name="Google Shape;105;p17"/>
          <p:cNvPicPr preferRelativeResize="0"/>
          <p:nvPr/>
        </p:nvPicPr>
        <p:blipFill>
          <a:blip r:embed="rId3">
            <a:alphaModFix/>
          </a:blip>
          <a:stretch>
            <a:fillRect/>
          </a:stretch>
        </p:blipFill>
        <p:spPr>
          <a:xfrm>
            <a:off x="116325" y="2265095"/>
            <a:ext cx="6683513" cy="1112103"/>
          </a:xfrm>
          <a:prstGeom prst="rect">
            <a:avLst/>
          </a:prstGeom>
          <a:noFill/>
          <a:ln>
            <a:noFill/>
          </a:ln>
        </p:spPr>
      </p:pic>
      <p:pic>
        <p:nvPicPr>
          <p:cNvPr id="106" name="Google Shape;106;p17"/>
          <p:cNvPicPr preferRelativeResize="0"/>
          <p:nvPr/>
        </p:nvPicPr>
        <p:blipFill>
          <a:blip r:embed="rId4">
            <a:alphaModFix/>
          </a:blip>
          <a:stretch>
            <a:fillRect/>
          </a:stretch>
        </p:blipFill>
        <p:spPr>
          <a:xfrm>
            <a:off x="0" y="5219693"/>
            <a:ext cx="6858005" cy="140517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Technical Constraints</a:t>
            </a:r>
            <a:endParaRPr sz="4200"/>
          </a:p>
        </p:txBody>
      </p:sp>
      <p:graphicFrame>
        <p:nvGraphicFramePr>
          <p:cNvPr id="112" name="Google Shape;112;p18"/>
          <p:cNvGraphicFramePr/>
          <p:nvPr/>
        </p:nvGraphicFramePr>
        <p:xfrm>
          <a:off x="324313" y="1333375"/>
          <a:ext cx="3000000" cy="3000000"/>
        </p:xfrm>
        <a:graphic>
          <a:graphicData uri="http://schemas.openxmlformats.org/drawingml/2006/table">
            <a:tbl>
              <a:tblPr>
                <a:noFill/>
                <a:tableStyleId>{EBA122FF-E73F-4E0B-9F19-1FDF50AF7B79}</a:tableStyleId>
              </a:tblPr>
              <a:tblGrid>
                <a:gridCol w="1022250"/>
                <a:gridCol w="3240075"/>
                <a:gridCol w="4233100"/>
              </a:tblGrid>
              <a:tr h="529925">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Met?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4653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Power Draw</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Under 15A at 120V</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lnB cap="flat" cmpd="sng" w="9525">
                      <a:solidFill>
                        <a:srgbClr val="9E9E9E"/>
                      </a:solidFill>
                      <a:prstDash val="solid"/>
                      <a:round/>
                      <a:headEnd len="sm" w="sm" type="none"/>
                      <a:tailEnd len="sm" w="sm" type="none"/>
                    </a:lnB>
                  </a:tcPr>
                </a:tc>
              </a:tr>
              <a:tr h="451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Bean Agitation</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Agitate </a:t>
                      </a:r>
                      <a:r>
                        <a:rPr lang="en" sz="2400">
                          <a:solidFill>
                            <a:schemeClr val="dk2"/>
                          </a:solidFill>
                          <a:latin typeface="Questrial"/>
                          <a:ea typeface="Questrial"/>
                          <a:cs typeface="Questrial"/>
                          <a:sym typeface="Questrial"/>
                        </a:rPr>
                        <a:t>~120</a:t>
                      </a:r>
                      <a:r>
                        <a:rPr lang="en" sz="2400">
                          <a:solidFill>
                            <a:schemeClr val="dk2"/>
                          </a:solidFill>
                          <a:latin typeface="Questrial"/>
                          <a:ea typeface="Questrial"/>
                          <a:cs typeface="Questrial"/>
                          <a:sym typeface="Questrial"/>
                        </a:rPr>
                        <a:t>g of beans </a:t>
                      </a:r>
                      <a:endParaRPr sz="2400">
                        <a:solidFill>
                          <a:schemeClr val="dk2"/>
                        </a:solidFill>
                        <a:latin typeface="Questrial"/>
                        <a:ea typeface="Questrial"/>
                        <a:cs typeface="Questrial"/>
                        <a:sym typeface="Questrial"/>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4510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Roasting Temperature</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At least 215°C</a:t>
                      </a:r>
                      <a:endParaRPr sz="2400">
                        <a:solidFill>
                          <a:schemeClr val="dk2"/>
                        </a:solidFill>
                        <a:latin typeface="Questrial"/>
                        <a:ea typeface="Questrial"/>
                        <a:cs typeface="Questrial"/>
                        <a:sym typeface="Questrial"/>
                      </a:endParaRPr>
                    </a:p>
                  </a:txBody>
                  <a:tcPr marT="91425" marB="91425" marR="91425" marL="91425">
                    <a:lnT cap="flat" cmpd="sng" w="9525">
                      <a:solidFill>
                        <a:srgbClr val="9E9E9E"/>
                      </a:solidFill>
                      <a:prstDash val="solid"/>
                      <a:round/>
                      <a:headEnd len="sm" w="sm" type="none"/>
                      <a:tailEnd len="sm" w="sm" type="none"/>
                    </a:lnT>
                  </a:tcPr>
                </a:tc>
              </a:tr>
              <a:tr h="4653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No*</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Surface Temperature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Must not exceed 60°C</a:t>
                      </a:r>
                      <a:endParaRPr sz="2400">
                        <a:solidFill>
                          <a:schemeClr val="dk2"/>
                        </a:solidFill>
                        <a:latin typeface="Questrial"/>
                        <a:ea typeface="Questrial"/>
                        <a:cs typeface="Questrial"/>
                        <a:sym typeface="Questrial"/>
                      </a:endParaRPr>
                    </a:p>
                  </a:txBody>
                  <a:tcPr marT="91425" marB="91425" marR="91425" marL="91425"/>
                </a:tc>
              </a:tr>
              <a:tr h="600900">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Wireless Distance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Connect up to 3 meters away </a:t>
                      </a:r>
                      <a:r>
                        <a:rPr lang="en" sz="1200">
                          <a:solidFill>
                            <a:schemeClr val="dk2"/>
                          </a:solidFill>
                          <a:latin typeface="Questrial"/>
                          <a:ea typeface="Questrial"/>
                          <a:cs typeface="Questrial"/>
                          <a:sym typeface="Questrial"/>
                        </a:rPr>
                        <a:t>[5]</a:t>
                      </a:r>
                      <a:endParaRPr sz="12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Practical </a:t>
            </a:r>
            <a:r>
              <a:rPr lang="en" sz="4200"/>
              <a:t>Constraints</a:t>
            </a:r>
            <a:endParaRPr sz="4200"/>
          </a:p>
        </p:txBody>
      </p:sp>
      <p:graphicFrame>
        <p:nvGraphicFramePr>
          <p:cNvPr id="118" name="Google Shape;118;p19"/>
          <p:cNvGraphicFramePr/>
          <p:nvPr/>
        </p:nvGraphicFramePr>
        <p:xfrm>
          <a:off x="309675" y="1324650"/>
          <a:ext cx="3000000" cy="3000000"/>
        </p:xfrm>
        <a:graphic>
          <a:graphicData uri="http://schemas.openxmlformats.org/drawingml/2006/table">
            <a:tbl>
              <a:tblPr>
                <a:noFill/>
                <a:tableStyleId>{EBA122FF-E73F-4E0B-9F19-1FDF50AF7B79}</a:tableStyleId>
              </a:tblPr>
              <a:tblGrid>
                <a:gridCol w="1019200"/>
                <a:gridCol w="2762925"/>
                <a:gridCol w="4713275"/>
              </a:tblGrid>
              <a:tr h="395400">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Met?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Constraint</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3365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Economic</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Cost less than $500</a:t>
                      </a:r>
                      <a:endParaRPr sz="2400">
                        <a:solidFill>
                          <a:schemeClr val="dk2"/>
                        </a:solidFill>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55162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Hands-Free Usage</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Operate without user intervention</a:t>
                      </a:r>
                      <a:endParaRPr sz="2400">
                        <a:solidFill>
                          <a:schemeClr val="dk2"/>
                        </a:solidFill>
                        <a:latin typeface="Questrial"/>
                        <a:ea typeface="Questrial"/>
                        <a:cs typeface="Questrial"/>
                        <a:sym typeface="Questrial"/>
                      </a:endParaRPr>
                    </a:p>
                  </a:txBody>
                  <a:tcPr marT="91425" marB="91425" marR="91425" marL="91425"/>
                </a:tc>
              </a:tr>
              <a:tr h="5601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App-Enabled</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Additional features in smartphone app</a:t>
                      </a:r>
                      <a:endParaRPr sz="2400">
                        <a:solidFill>
                          <a:schemeClr val="dk2"/>
                        </a:solidFill>
                        <a:latin typeface="Questrial"/>
                        <a:ea typeface="Questrial"/>
                        <a:cs typeface="Questrial"/>
                        <a:sym typeface="Questrial"/>
                      </a:endParaRPr>
                    </a:p>
                  </a:txBody>
                  <a:tcPr marT="91425" marB="91425" marR="91425" marL="91425"/>
                </a:tc>
              </a:tr>
              <a:tr h="336575">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Yes</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Chaff Collection</a:t>
                      </a:r>
                      <a:endParaRPr sz="2400">
                        <a:solidFill>
                          <a:schemeClr val="dk2"/>
                        </a:solidFill>
                        <a:latin typeface="Questrial"/>
                        <a:ea typeface="Questrial"/>
                        <a:cs typeface="Questrial"/>
                        <a:sym typeface="Questrial"/>
                      </a:endParaRPr>
                    </a:p>
                  </a:txBody>
                  <a:tcPr marT="91425" marB="91425" marR="91425" marL="91425"/>
                </a:tc>
                <a:tc>
                  <a:txBody>
                    <a:bodyPr>
                      <a:noAutofit/>
                    </a:bodyPr>
                    <a:lstStyle/>
                    <a:p>
                      <a:pPr indent="0" lvl="0" marL="0" rtl="0" algn="l">
                        <a:spcBef>
                          <a:spcPts val="0"/>
                        </a:spcBef>
                        <a:spcAft>
                          <a:spcPts val="0"/>
                        </a:spcAft>
                        <a:buNone/>
                      </a:pPr>
                      <a:r>
                        <a:rPr lang="en" sz="2400">
                          <a:solidFill>
                            <a:schemeClr val="dk2"/>
                          </a:solidFill>
                          <a:latin typeface="Questrial"/>
                          <a:ea typeface="Questrial"/>
                          <a:cs typeface="Questrial"/>
                          <a:sym typeface="Questrial"/>
                        </a:rPr>
                        <a:t>Collect chaff</a:t>
                      </a:r>
                      <a:endParaRPr sz="2400">
                        <a:solidFill>
                          <a:schemeClr val="dk2"/>
                        </a:solidFill>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0"/>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Engineering Standards</a:t>
            </a:r>
            <a:endParaRPr sz="4200"/>
          </a:p>
        </p:txBody>
      </p:sp>
      <p:graphicFrame>
        <p:nvGraphicFramePr>
          <p:cNvPr id="124" name="Google Shape;124;p20"/>
          <p:cNvGraphicFramePr/>
          <p:nvPr/>
        </p:nvGraphicFramePr>
        <p:xfrm>
          <a:off x="309675" y="1354600"/>
          <a:ext cx="3000000" cy="3000000"/>
        </p:xfrm>
        <a:graphic>
          <a:graphicData uri="http://schemas.openxmlformats.org/drawingml/2006/table">
            <a:tbl>
              <a:tblPr>
                <a:noFill/>
                <a:tableStyleId>{EBA122FF-E73F-4E0B-9F19-1FDF50AF7B79}</a:tableStyleId>
              </a:tblPr>
              <a:tblGrid>
                <a:gridCol w="2104900"/>
                <a:gridCol w="6390525"/>
              </a:tblGrid>
              <a:tr h="521400">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Standard</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c>
                  <a:txBody>
                    <a:bodyPr>
                      <a:noAutofit/>
                    </a:bodyPr>
                    <a:lstStyle/>
                    <a:p>
                      <a:pPr indent="0" lvl="0" marL="0" rtl="0" algn="l">
                        <a:spcBef>
                          <a:spcPts val="0"/>
                        </a:spcBef>
                        <a:spcAft>
                          <a:spcPts val="0"/>
                        </a:spcAft>
                        <a:buNone/>
                      </a:pPr>
                      <a:r>
                        <a:rPr lang="en" sz="3000">
                          <a:solidFill>
                            <a:srgbClr val="FFFFFF"/>
                          </a:solidFill>
                          <a:latin typeface="Questrial"/>
                          <a:ea typeface="Questrial"/>
                          <a:cs typeface="Questrial"/>
                          <a:sym typeface="Questrial"/>
                        </a:rPr>
                        <a:t>Description</a:t>
                      </a:r>
                      <a:endParaRPr sz="3000">
                        <a:solidFill>
                          <a:srgbClr val="FFFFFF"/>
                        </a:solidFill>
                        <a:latin typeface="Questrial"/>
                        <a:ea typeface="Questrial"/>
                        <a:cs typeface="Questrial"/>
                        <a:sym typeface="Questrial"/>
                      </a:endParaRPr>
                    </a:p>
                  </a:txBody>
                  <a:tcPr marT="91425" marB="91425" marR="91425" marL="91425">
                    <a:lnL cap="flat" cmpd="sng" w="9525">
                      <a:solidFill>
                        <a:schemeClr val="lt2"/>
                      </a:solidFill>
                      <a:prstDash val="solid"/>
                      <a:round/>
                      <a:headEnd len="sm" w="sm" type="none"/>
                      <a:tailEnd len="sm" w="sm" type="none"/>
                    </a:lnL>
                    <a:lnR cap="flat" cmpd="sng" w="9525">
                      <a:solidFill>
                        <a:schemeClr val="lt2"/>
                      </a:solidFill>
                      <a:prstDash val="solid"/>
                      <a:round/>
                      <a:headEnd len="sm" w="sm" type="none"/>
                      <a:tailEnd len="sm" w="sm" type="none"/>
                    </a:lnR>
                    <a:lnT cap="flat" cmpd="sng" w="9525">
                      <a:solidFill>
                        <a:schemeClr val="lt2"/>
                      </a:solidFill>
                      <a:prstDash val="solid"/>
                      <a:round/>
                      <a:headEnd len="sm" w="sm" type="none"/>
                      <a:tailEnd len="sm" w="sm" type="none"/>
                    </a:lnT>
                    <a:lnB cap="flat" cmpd="sng" w="9525">
                      <a:solidFill>
                        <a:schemeClr val="lt2"/>
                      </a:solidFill>
                      <a:prstDash val="solid"/>
                      <a:round/>
                      <a:headEnd len="sm" w="sm" type="none"/>
                      <a:tailEnd len="sm" w="sm" type="none"/>
                    </a:lnB>
                    <a:solidFill>
                      <a:srgbClr val="AFBE8F"/>
                    </a:solidFill>
                  </a:tcPr>
                </a:tc>
              </a:tr>
              <a:tr h="761925">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ASTM C1055</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The surface temperature must be below 70°C</a:t>
                      </a:r>
                      <a:endParaRPr sz="2400">
                        <a:latin typeface="Questrial"/>
                        <a:ea typeface="Questrial"/>
                        <a:cs typeface="Questrial"/>
                        <a:sym typeface="Questrial"/>
                      </a:endParaRPr>
                    </a:p>
                  </a:txBody>
                  <a:tcPr marT="91425" marB="91425" marR="91425" marL="91425">
                    <a:lnT cap="flat" cmpd="sng" w="9525">
                      <a:solidFill>
                        <a:schemeClr val="lt2"/>
                      </a:solidFill>
                      <a:prstDash val="solid"/>
                      <a:round/>
                      <a:headEnd len="sm" w="sm" type="none"/>
                      <a:tailEnd len="sm" w="sm" type="none"/>
                    </a:lnT>
                  </a:tcPr>
                </a:tc>
              </a:tr>
              <a:tr h="1211975">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IEC-60529</a:t>
                      </a:r>
                      <a:endParaRPr sz="2400">
                        <a:latin typeface="Questrial"/>
                        <a:ea typeface="Questrial"/>
                        <a:cs typeface="Questrial"/>
                        <a:sym typeface="Questrial"/>
                      </a:endParaRPr>
                    </a:p>
                  </a:txBody>
                  <a:tcPr marT="91425" marB="91425" marR="91425" marL="91425"/>
                </a:tc>
                <a:tc>
                  <a:txBody>
                    <a:bodyPr>
                      <a:noAutofit/>
                    </a:bodyPr>
                    <a:lstStyle/>
                    <a:p>
                      <a:pPr indent="0" lvl="0" marL="0" rtl="0" algn="l">
                        <a:lnSpc>
                          <a:spcPct val="150000"/>
                        </a:lnSpc>
                        <a:spcBef>
                          <a:spcPts val="0"/>
                        </a:spcBef>
                        <a:spcAft>
                          <a:spcPts val="1600"/>
                        </a:spcAft>
                        <a:buNone/>
                      </a:pPr>
                      <a:r>
                        <a:rPr lang="en" sz="2400">
                          <a:solidFill>
                            <a:schemeClr val="dk2"/>
                          </a:solidFill>
                          <a:latin typeface="Questrial"/>
                          <a:ea typeface="Questrial"/>
                          <a:cs typeface="Questrial"/>
                          <a:sym typeface="Questrial"/>
                        </a:rPr>
                        <a:t>A</a:t>
                      </a:r>
                      <a:r>
                        <a:rPr lang="en" sz="2400">
                          <a:solidFill>
                            <a:schemeClr val="dk2"/>
                          </a:solidFill>
                          <a:latin typeface="Questrial"/>
                          <a:ea typeface="Questrial"/>
                          <a:cs typeface="Questrial"/>
                          <a:sym typeface="Questrial"/>
                        </a:rPr>
                        <a:t>bide by IP ratings to protect against the intrusion of solid objects and water</a:t>
                      </a:r>
                      <a:endParaRPr sz="2400">
                        <a:latin typeface="Questrial"/>
                        <a:ea typeface="Questrial"/>
                        <a:cs typeface="Questrial"/>
                        <a:sym typeface="Questrial"/>
                      </a:endParaRPr>
                    </a:p>
                  </a:txBody>
                  <a:tcPr marT="91425" marB="91425" marR="91425" marL="91425"/>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1"/>
          <p:cNvSpPr txBox="1"/>
          <p:nvPr>
            <p:ph type="title"/>
          </p:nvPr>
        </p:nvSpPr>
        <p:spPr>
          <a:xfrm>
            <a:off x="311725" y="500925"/>
            <a:ext cx="8520600" cy="623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200"/>
              <a:t>Prototype Overview</a:t>
            </a:r>
            <a:endParaRPr sz="4200"/>
          </a:p>
        </p:txBody>
      </p:sp>
      <p:pic>
        <p:nvPicPr>
          <p:cNvPr id="130" name="Google Shape;130;p21"/>
          <p:cNvPicPr preferRelativeResize="0"/>
          <p:nvPr/>
        </p:nvPicPr>
        <p:blipFill rotWithShape="1">
          <a:blip r:embed="rId3">
            <a:alphaModFix/>
          </a:blip>
          <a:srcRect b="0" l="9868" r="7616" t="10849"/>
          <a:stretch/>
        </p:blipFill>
        <p:spPr>
          <a:xfrm>
            <a:off x="311725" y="1695725"/>
            <a:ext cx="3390025" cy="2747047"/>
          </a:xfrm>
          <a:prstGeom prst="rect">
            <a:avLst/>
          </a:prstGeom>
          <a:noFill/>
          <a:ln>
            <a:noFill/>
          </a:ln>
        </p:spPr>
      </p:pic>
      <p:sp>
        <p:nvSpPr>
          <p:cNvPr id="131" name="Google Shape;131;p21"/>
          <p:cNvSpPr txBox="1"/>
          <p:nvPr/>
        </p:nvSpPr>
        <p:spPr>
          <a:xfrm>
            <a:off x="303925" y="4382400"/>
            <a:ext cx="35799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Questrial"/>
                <a:ea typeface="Questrial"/>
                <a:cs typeface="Questrial"/>
                <a:sym typeface="Questrial"/>
              </a:rPr>
              <a:t>Design 1 Prototype</a:t>
            </a:r>
            <a:endParaRPr sz="3000">
              <a:solidFill>
                <a:schemeClr val="dk2"/>
              </a:solidFill>
              <a:latin typeface="Questrial"/>
              <a:ea typeface="Questrial"/>
              <a:cs typeface="Questrial"/>
              <a:sym typeface="Questrial"/>
            </a:endParaRPr>
          </a:p>
        </p:txBody>
      </p:sp>
      <p:sp>
        <p:nvSpPr>
          <p:cNvPr id="132" name="Google Shape;132;p21"/>
          <p:cNvSpPr txBox="1"/>
          <p:nvPr/>
        </p:nvSpPr>
        <p:spPr>
          <a:xfrm>
            <a:off x="5412600" y="4382400"/>
            <a:ext cx="3579900" cy="62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000">
                <a:solidFill>
                  <a:schemeClr val="dk2"/>
                </a:solidFill>
                <a:latin typeface="Questrial"/>
                <a:ea typeface="Questrial"/>
                <a:cs typeface="Questrial"/>
                <a:sym typeface="Questrial"/>
              </a:rPr>
              <a:t>Design 2 Prototype</a:t>
            </a:r>
            <a:endParaRPr sz="3000">
              <a:solidFill>
                <a:schemeClr val="dk2"/>
              </a:solidFill>
              <a:latin typeface="Questrial"/>
              <a:ea typeface="Questrial"/>
              <a:cs typeface="Questrial"/>
              <a:sym typeface="Questrial"/>
            </a:endParaRPr>
          </a:p>
        </p:txBody>
      </p:sp>
      <p:pic>
        <p:nvPicPr>
          <p:cNvPr id="133" name="Google Shape;133;p21"/>
          <p:cNvPicPr preferRelativeResize="0"/>
          <p:nvPr/>
        </p:nvPicPr>
        <p:blipFill rotWithShape="1">
          <a:blip r:embed="rId4">
            <a:alphaModFix/>
          </a:blip>
          <a:srcRect b="8274" l="0" r="0" t="17586"/>
          <a:stretch/>
        </p:blipFill>
        <p:spPr>
          <a:xfrm>
            <a:off x="5619650" y="1647950"/>
            <a:ext cx="2768576" cy="28426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radigm">
  <a:themeElements>
    <a:clrScheme name="Paradigm">
      <a:dk1>
        <a:srgbClr val="31394D"/>
      </a:dk1>
      <a:lt1>
        <a:srgbClr val="FFFFFF"/>
      </a:lt1>
      <a:dk2>
        <a:srgbClr val="666666"/>
      </a:dk2>
      <a:lt2>
        <a:srgbClr val="626B73"/>
      </a:lt2>
      <a:accent1>
        <a:srgbClr val="002F4A"/>
      </a:accent1>
      <a:accent2>
        <a:srgbClr val="D9C4B1"/>
      </a:accent2>
      <a:accent3>
        <a:srgbClr val="EDE3DA"/>
      </a:accent3>
      <a:accent4>
        <a:srgbClr val="B85741"/>
      </a:accent4>
      <a:accent5>
        <a:srgbClr val="009384"/>
      </a:accent5>
      <a:accent6>
        <a:srgbClr val="D0F6FF"/>
      </a:accent6>
      <a:hlink>
        <a:srgbClr val="009384"/>
      </a:hlink>
      <a:folHlink>
        <a:srgbClr val="00938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